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946be7578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37bf90ad048d8"/>
  </p:sldMasterIdLst>
  <p:sldIdLst>
    <p:sldId xmlns:r="http://schemas.openxmlformats.org/officeDocument/2006/relationships" id="256" r:id="R61bdc1d443444cd7"/>
    <p:sldId xmlns:r="http://schemas.openxmlformats.org/officeDocument/2006/relationships" id="257" r:id="R5e1514dd7265476c"/>
    <p:sldId xmlns:r="http://schemas.openxmlformats.org/officeDocument/2006/relationships" id="258" r:id="R76687925f569449b"/>
    <p:sldId xmlns:r="http://schemas.openxmlformats.org/officeDocument/2006/relationships" id="259" r:id="R7ca95bef0e8648fb"/>
    <p:sldId xmlns:r="http://schemas.openxmlformats.org/officeDocument/2006/relationships" id="260" r:id="Re87806ca004a4ce7"/>
    <p:sldId xmlns:r="http://schemas.openxmlformats.org/officeDocument/2006/relationships" id="261" r:id="Rf4a87d4a81c44f5c"/>
    <p:sldId xmlns:r="http://schemas.openxmlformats.org/officeDocument/2006/relationships" id="262" r:id="R59828c8c2720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37bf90ad048d8" /><Relationship Type="http://schemas.openxmlformats.org/officeDocument/2006/relationships/slide" Target="/ppt/slides/slide1.xml" Id="R61bdc1d443444cd7" /><Relationship Type="http://schemas.openxmlformats.org/officeDocument/2006/relationships/slide" Target="/ppt/slides/slide2.xml" Id="R5e1514dd7265476c" /><Relationship Type="http://schemas.openxmlformats.org/officeDocument/2006/relationships/slide" Target="/ppt/slides/slide3.xml" Id="R76687925f569449b" /><Relationship Type="http://schemas.openxmlformats.org/officeDocument/2006/relationships/slide" Target="/ppt/slides/slide4.xml" Id="R7ca95bef0e8648fb" /><Relationship Type="http://schemas.openxmlformats.org/officeDocument/2006/relationships/slide" Target="/ppt/slides/slide5.xml" Id="Re87806ca004a4ce7" /><Relationship Type="http://schemas.openxmlformats.org/officeDocument/2006/relationships/slide" Target="/ppt/slides/slide6.xml" Id="Rf4a87d4a81c44f5c" /><Relationship Type="http://schemas.openxmlformats.org/officeDocument/2006/relationships/slide" Target="/ppt/slides/slide7.xml" Id="R59828c8c2720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2f7d6d5b1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13670e004bfb" /><Relationship Type="http://schemas.openxmlformats.org/officeDocument/2006/relationships/theme" Target="/ppt/slideMasters/theme/theme1.xml" Id="R0944484aca09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d13670e00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22d351e0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b05d8a0de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29719f01c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423fc64c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e132774f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4fceadb3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5b0ef0ad6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INTO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INGEBORG M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TORMOD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Grefstadveien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993 344 826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INTO AS</a:t>
            </a:r>
          </a:p>
        </p:txBody>
      </p:sp>
    </p:spTree>
  </p:cSld>
  <p:clrMapOvr>
    <a:masterClrMapping xmlns:a="http://schemas.openxmlformats.org/drawingml/2006/main"/>
  </p:clrMapOvr>
</p:sld>
</file>