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dc6dbb574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94a35bc934b16"/>
  </p:sldMasterIdLst>
  <p:sldIdLst>
    <p:sldId xmlns:r="http://schemas.openxmlformats.org/officeDocument/2006/relationships" id="256" r:id="Rd862d6e43cd84481"/>
    <p:sldId xmlns:r="http://schemas.openxmlformats.org/officeDocument/2006/relationships" id="257" r:id="R14786dcc88ce49c9"/>
    <p:sldId xmlns:r="http://schemas.openxmlformats.org/officeDocument/2006/relationships" id="258" r:id="R784a501fb7144436"/>
    <p:sldId xmlns:r="http://schemas.openxmlformats.org/officeDocument/2006/relationships" id="259" r:id="R6c3fce7791ae498d"/>
    <p:sldId xmlns:r="http://schemas.openxmlformats.org/officeDocument/2006/relationships" id="260" r:id="Rfbb10ce235864c90"/>
    <p:sldId xmlns:r="http://schemas.openxmlformats.org/officeDocument/2006/relationships" id="261" r:id="R08f07036d74e4d90"/>
    <p:sldId xmlns:r="http://schemas.openxmlformats.org/officeDocument/2006/relationships" id="262" r:id="R8a5b3b232439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94a35bc934b16" /><Relationship Type="http://schemas.openxmlformats.org/officeDocument/2006/relationships/slide" Target="/ppt/slides/slide1.xml" Id="Rd862d6e43cd84481" /><Relationship Type="http://schemas.openxmlformats.org/officeDocument/2006/relationships/slide" Target="/ppt/slides/slide2.xml" Id="R14786dcc88ce49c9" /><Relationship Type="http://schemas.openxmlformats.org/officeDocument/2006/relationships/slide" Target="/ppt/slides/slide3.xml" Id="R784a501fb7144436" /><Relationship Type="http://schemas.openxmlformats.org/officeDocument/2006/relationships/slide" Target="/ppt/slides/slide4.xml" Id="R6c3fce7791ae498d" /><Relationship Type="http://schemas.openxmlformats.org/officeDocument/2006/relationships/slide" Target="/ppt/slides/slide5.xml" Id="Rfbb10ce235864c90" /><Relationship Type="http://schemas.openxmlformats.org/officeDocument/2006/relationships/slide" Target="/ppt/slides/slide6.xml" Id="R08f07036d74e4d90" /><Relationship Type="http://schemas.openxmlformats.org/officeDocument/2006/relationships/slide" Target="/ppt/slides/slide7.xml" Id="R8a5b3b232439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7f73bdfc5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e3fb3d944b4b" /><Relationship Type="http://schemas.openxmlformats.org/officeDocument/2006/relationships/theme" Target="/ppt/slideMasters/theme/theme1.xml" Id="Rebbfddb87808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ee3fb3d94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974c6b16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a803f9e2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352735f8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d74df564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70c40b18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78b0818f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93ee200e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88 852 078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431 991 511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434 250 625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Eriksen, 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