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2bd807145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1a639760b4329"/>
  </p:sldMasterIdLst>
  <p:sldIdLst>
    <p:sldId xmlns:r="http://schemas.openxmlformats.org/officeDocument/2006/relationships" id="256" r:id="Rc35d2703e20c4255"/>
    <p:sldId xmlns:r="http://schemas.openxmlformats.org/officeDocument/2006/relationships" id="257" r:id="Rd7273daaa6164882"/>
    <p:sldId xmlns:r="http://schemas.openxmlformats.org/officeDocument/2006/relationships" id="258" r:id="R753e52c10ad14afe"/>
    <p:sldId xmlns:r="http://schemas.openxmlformats.org/officeDocument/2006/relationships" id="259" r:id="Rcf759b4f5bcb4c2d"/>
    <p:sldId xmlns:r="http://schemas.openxmlformats.org/officeDocument/2006/relationships" id="260" r:id="Rd532656dc18042d2"/>
    <p:sldId xmlns:r="http://schemas.openxmlformats.org/officeDocument/2006/relationships" id="261" r:id="Re54fd1993d294b01"/>
    <p:sldId xmlns:r="http://schemas.openxmlformats.org/officeDocument/2006/relationships" id="262" r:id="R467d2aeb49d9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1a639760b4329" /><Relationship Type="http://schemas.openxmlformats.org/officeDocument/2006/relationships/slide" Target="/ppt/slides/slide1.xml" Id="Rc35d2703e20c4255" /><Relationship Type="http://schemas.openxmlformats.org/officeDocument/2006/relationships/slide" Target="/ppt/slides/slide2.xml" Id="Rd7273daaa6164882" /><Relationship Type="http://schemas.openxmlformats.org/officeDocument/2006/relationships/slide" Target="/ppt/slides/slide3.xml" Id="R753e52c10ad14afe" /><Relationship Type="http://schemas.openxmlformats.org/officeDocument/2006/relationships/slide" Target="/ppt/slides/slide4.xml" Id="Rcf759b4f5bcb4c2d" /><Relationship Type="http://schemas.openxmlformats.org/officeDocument/2006/relationships/slide" Target="/ppt/slides/slide5.xml" Id="Rd532656dc18042d2" /><Relationship Type="http://schemas.openxmlformats.org/officeDocument/2006/relationships/slide" Target="/ppt/slides/slide6.xml" Id="Re54fd1993d294b01" /><Relationship Type="http://schemas.openxmlformats.org/officeDocument/2006/relationships/slide" Target="/ppt/slides/slide7.xml" Id="R467d2aeb49d9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4082dace2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6c1c9d13c49e7" /><Relationship Type="http://schemas.openxmlformats.org/officeDocument/2006/relationships/theme" Target="/ppt/slideMasters/theme/theme1.xml" Id="R55e7b9647ff5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6c1c9d13c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7a65e10e4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3fa321c4c43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bda912496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de3ccb8cc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c1cdbf1ba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bc866f4f34e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52a113125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STORZ ENDOSKOPI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STORZ ENDOSKOPI NORGE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61 077 044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2 463 925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4 346 900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26 032 045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STORZ SE &amp; CO. KG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www.karlstorz.com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993 346 292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STORZ ENDOSKOPI NORGE AS</a:t>
            </a:r>
          </a:p>
        </p:txBody>
      </p:sp>
    </p:spTree>
  </p:cSld>
  <p:clrMapOvr>
    <a:masterClrMapping xmlns:a="http://schemas.openxmlformats.org/drawingml/2006/main"/>
  </p:clrMapOvr>
</p:sld>
</file>