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b31dd31b9046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3b8e9d08c548ce"/>
  </p:sldMasterIdLst>
  <p:sldIdLst>
    <p:sldId xmlns:r="http://schemas.openxmlformats.org/officeDocument/2006/relationships" id="256" r:id="R7a574aa9e1b0437d"/>
    <p:sldId xmlns:r="http://schemas.openxmlformats.org/officeDocument/2006/relationships" id="257" r:id="R6f03734251c946af"/>
    <p:sldId xmlns:r="http://schemas.openxmlformats.org/officeDocument/2006/relationships" id="258" r:id="Rb94a14458dfb4d64"/>
    <p:sldId xmlns:r="http://schemas.openxmlformats.org/officeDocument/2006/relationships" id="259" r:id="R79f1ea024a7e4fb2"/>
    <p:sldId xmlns:r="http://schemas.openxmlformats.org/officeDocument/2006/relationships" id="260" r:id="R52001ba0af7249dc"/>
    <p:sldId xmlns:r="http://schemas.openxmlformats.org/officeDocument/2006/relationships" id="261" r:id="R72fa61780d7d40a2"/>
    <p:sldId xmlns:r="http://schemas.openxmlformats.org/officeDocument/2006/relationships" id="262" r:id="Re89d1fa258d94f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3b8e9d08c548ce" /><Relationship Type="http://schemas.openxmlformats.org/officeDocument/2006/relationships/slide" Target="/ppt/slides/slide1.xml" Id="R7a574aa9e1b0437d" /><Relationship Type="http://schemas.openxmlformats.org/officeDocument/2006/relationships/slide" Target="/ppt/slides/slide2.xml" Id="R6f03734251c946af" /><Relationship Type="http://schemas.openxmlformats.org/officeDocument/2006/relationships/slide" Target="/ppt/slides/slide3.xml" Id="Rb94a14458dfb4d64" /><Relationship Type="http://schemas.openxmlformats.org/officeDocument/2006/relationships/slide" Target="/ppt/slides/slide4.xml" Id="R79f1ea024a7e4fb2" /><Relationship Type="http://schemas.openxmlformats.org/officeDocument/2006/relationships/slide" Target="/ppt/slides/slide5.xml" Id="R52001ba0af7249dc" /><Relationship Type="http://schemas.openxmlformats.org/officeDocument/2006/relationships/slide" Target="/ppt/slides/slide6.xml" Id="R72fa61780d7d40a2" /><Relationship Type="http://schemas.openxmlformats.org/officeDocument/2006/relationships/slide" Target="/ppt/slides/slide7.xml" Id="Re89d1fa258d94f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51915ac4445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605daa09e4401f" /><Relationship Type="http://schemas.openxmlformats.org/officeDocument/2006/relationships/theme" Target="/ppt/slideMasters/theme/theme1.xml" Id="Rbc304d55070f43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605daa09e4401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0e7871e17473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fce4679a849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e660c36a343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6862a5dc3944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32c41cf954e2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7427218424c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9580da61654d6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STRØMSNESJENTA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STRØMSNESJENTA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STRØMSNESJENTA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STRØMSNESJENTA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STRØMSNESJENTA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STRØMSNESJENTA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278 115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−38 893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308 925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328 314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STRØMSNESJENTA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HANSEN ØRJAN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STRØMSNESJENTA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993 348 813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STRØMSNESJENTA AS</a:t>
            </a:r>
          </a:p>
        </p:txBody>
      </p:sp>
    </p:spTree>
  </p:cSld>
  <p:clrMapOvr>
    <a:masterClrMapping xmlns:a="http://schemas.openxmlformats.org/drawingml/2006/main"/>
  </p:clrMapOvr>
</p:sld>
</file>