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6ed032666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9ec2c610d4183"/>
  </p:sldMasterIdLst>
  <p:sldIdLst>
    <p:sldId xmlns:r="http://schemas.openxmlformats.org/officeDocument/2006/relationships" id="256" r:id="R9fb3248c46f34076"/>
    <p:sldId xmlns:r="http://schemas.openxmlformats.org/officeDocument/2006/relationships" id="257" r:id="R842a18c0e478444f"/>
    <p:sldId xmlns:r="http://schemas.openxmlformats.org/officeDocument/2006/relationships" id="258" r:id="Rf699db9db06b46a9"/>
    <p:sldId xmlns:r="http://schemas.openxmlformats.org/officeDocument/2006/relationships" id="259" r:id="R31d911c4206b425d"/>
    <p:sldId xmlns:r="http://schemas.openxmlformats.org/officeDocument/2006/relationships" id="260" r:id="R8023fc36b4ba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9ec2c610d4183" /><Relationship Type="http://schemas.openxmlformats.org/officeDocument/2006/relationships/slide" Target="/ppt/slides/slide1.xml" Id="R9fb3248c46f34076" /><Relationship Type="http://schemas.openxmlformats.org/officeDocument/2006/relationships/slide" Target="/ppt/slides/slide2.xml" Id="R842a18c0e478444f" /><Relationship Type="http://schemas.openxmlformats.org/officeDocument/2006/relationships/slide" Target="/ppt/slides/slide3.xml" Id="Rf699db9db06b46a9" /><Relationship Type="http://schemas.openxmlformats.org/officeDocument/2006/relationships/slide" Target="/ppt/slides/slide4.xml" Id="R31d911c4206b425d" /><Relationship Type="http://schemas.openxmlformats.org/officeDocument/2006/relationships/slide" Target="/ppt/slides/slide5.xml" Id="R8023fc36b4ba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b6939e961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d301d0b13460d" /><Relationship Type="http://schemas.openxmlformats.org/officeDocument/2006/relationships/theme" Target="/ppt/slideMasters/theme/theme1.xml" Id="Rd6f4056c8b8f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d301d0b1346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19047b89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2827b331c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59274a31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a1fb8cd5742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1061aa853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