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1f51a558b340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689f91eb874161"/>
  </p:sldMasterIdLst>
  <p:sldIdLst>
    <p:sldId xmlns:r="http://schemas.openxmlformats.org/officeDocument/2006/relationships" id="256" r:id="Rd5c316a0b9ee4bbf"/>
    <p:sldId xmlns:r="http://schemas.openxmlformats.org/officeDocument/2006/relationships" id="257" r:id="Rd8927891555249fa"/>
    <p:sldId xmlns:r="http://schemas.openxmlformats.org/officeDocument/2006/relationships" id="258" r:id="R907e60f65f0747eb"/>
    <p:sldId xmlns:r="http://schemas.openxmlformats.org/officeDocument/2006/relationships" id="259" r:id="R9daf92cbecba4b75"/>
    <p:sldId xmlns:r="http://schemas.openxmlformats.org/officeDocument/2006/relationships" id="260" r:id="Ra90605453b8f42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689f91eb874161" /><Relationship Type="http://schemas.openxmlformats.org/officeDocument/2006/relationships/slide" Target="/ppt/slides/slide1.xml" Id="Rd5c316a0b9ee4bbf" /><Relationship Type="http://schemas.openxmlformats.org/officeDocument/2006/relationships/slide" Target="/ppt/slides/slide2.xml" Id="Rd8927891555249fa" /><Relationship Type="http://schemas.openxmlformats.org/officeDocument/2006/relationships/slide" Target="/ppt/slides/slide3.xml" Id="R907e60f65f0747eb" /><Relationship Type="http://schemas.openxmlformats.org/officeDocument/2006/relationships/slide" Target="/ppt/slides/slide4.xml" Id="R9daf92cbecba4b75" /><Relationship Type="http://schemas.openxmlformats.org/officeDocument/2006/relationships/slide" Target="/ppt/slides/slide5.xml" Id="Ra90605453b8f42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c6fe18e68d4d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0a82c48714857" /><Relationship Type="http://schemas.openxmlformats.org/officeDocument/2006/relationships/theme" Target="/ppt/slideMasters/theme/theme1.xml" Id="R66d54e1ef2b743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f0a82c487148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704d59df94d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b536f0c5440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a76b7d0b743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942378b2d44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78559402d4c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IOGT REGION SØR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REGION SØR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IOGT REGION SØR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REGION SØR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REGION SØR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REGION SØR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 Arne Walskaar, Skonnertveien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tor.arne@walskaar.com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www.iogt.no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993 350 230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REGION SØR</a:t>
            </a:r>
          </a:p>
        </p:txBody>
      </p:sp>
    </p:spTree>
  </p:cSld>
  <p:clrMapOvr>
    <a:masterClrMapping xmlns:a="http://schemas.openxmlformats.org/drawingml/2006/main"/>
  </p:clrMapOvr>
</p:sld>
</file>