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e2a374d7c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7d17c901b4da2"/>
  </p:sldMasterIdLst>
  <p:sldIdLst>
    <p:sldId xmlns:r="http://schemas.openxmlformats.org/officeDocument/2006/relationships" id="256" r:id="Rb3279597a6a64d93"/>
    <p:sldId xmlns:r="http://schemas.openxmlformats.org/officeDocument/2006/relationships" id="257" r:id="Rf04448f6d2e440b3"/>
    <p:sldId xmlns:r="http://schemas.openxmlformats.org/officeDocument/2006/relationships" id="258" r:id="R5aec5c020de44844"/>
    <p:sldId xmlns:r="http://schemas.openxmlformats.org/officeDocument/2006/relationships" id="259" r:id="R098ad5fc74f045d7"/>
    <p:sldId xmlns:r="http://schemas.openxmlformats.org/officeDocument/2006/relationships" id="260" r:id="R39509cdd80cb457a"/>
    <p:sldId xmlns:r="http://schemas.openxmlformats.org/officeDocument/2006/relationships" id="261" r:id="R909c99899896430d"/>
    <p:sldId xmlns:r="http://schemas.openxmlformats.org/officeDocument/2006/relationships" id="262" r:id="Rbac6997f7b114a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7d17c901b4da2" /><Relationship Type="http://schemas.openxmlformats.org/officeDocument/2006/relationships/slide" Target="/ppt/slides/slide1.xml" Id="Rb3279597a6a64d93" /><Relationship Type="http://schemas.openxmlformats.org/officeDocument/2006/relationships/slide" Target="/ppt/slides/slide2.xml" Id="Rf04448f6d2e440b3" /><Relationship Type="http://schemas.openxmlformats.org/officeDocument/2006/relationships/slide" Target="/ppt/slides/slide3.xml" Id="R5aec5c020de44844" /><Relationship Type="http://schemas.openxmlformats.org/officeDocument/2006/relationships/slide" Target="/ppt/slides/slide4.xml" Id="R098ad5fc74f045d7" /><Relationship Type="http://schemas.openxmlformats.org/officeDocument/2006/relationships/slide" Target="/ppt/slides/slide5.xml" Id="R39509cdd80cb457a" /><Relationship Type="http://schemas.openxmlformats.org/officeDocument/2006/relationships/slide" Target="/ppt/slides/slide6.xml" Id="R909c99899896430d" /><Relationship Type="http://schemas.openxmlformats.org/officeDocument/2006/relationships/slide" Target="/ppt/slides/slide7.xml" Id="Rbac6997f7b114a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51f386336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d9e575e854b33" /><Relationship Type="http://schemas.openxmlformats.org/officeDocument/2006/relationships/theme" Target="/ppt/slideMasters/theme/theme1.xml" Id="R2b5b2ef68f3f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d9e575e85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c4ffbaa5c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89d7babda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6258c316f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5c2b4bfad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10b478557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8a19b1c52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b2fe6fa41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LEVAIN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72 506 638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72 845 827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HAARE ALDORINO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993 370 568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