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0d6e4d159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437a0df594625"/>
  </p:sldMasterIdLst>
  <p:sldIdLst>
    <p:sldId xmlns:r="http://schemas.openxmlformats.org/officeDocument/2006/relationships" id="256" r:id="Rf3298648a97c4606"/>
    <p:sldId xmlns:r="http://schemas.openxmlformats.org/officeDocument/2006/relationships" id="257" r:id="R3c6f77457e884d4d"/>
    <p:sldId xmlns:r="http://schemas.openxmlformats.org/officeDocument/2006/relationships" id="258" r:id="Re770c199aba44af8"/>
    <p:sldId xmlns:r="http://schemas.openxmlformats.org/officeDocument/2006/relationships" id="259" r:id="R0833a34068654def"/>
    <p:sldId xmlns:r="http://schemas.openxmlformats.org/officeDocument/2006/relationships" id="260" r:id="R64f6629c61064565"/>
    <p:sldId xmlns:r="http://schemas.openxmlformats.org/officeDocument/2006/relationships" id="261" r:id="R10530314d9e94492"/>
    <p:sldId xmlns:r="http://schemas.openxmlformats.org/officeDocument/2006/relationships" id="262" r:id="R507b1cf9a7bf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437a0df594625" /><Relationship Type="http://schemas.openxmlformats.org/officeDocument/2006/relationships/slide" Target="/ppt/slides/slide1.xml" Id="Rf3298648a97c4606" /><Relationship Type="http://schemas.openxmlformats.org/officeDocument/2006/relationships/slide" Target="/ppt/slides/slide2.xml" Id="R3c6f77457e884d4d" /><Relationship Type="http://schemas.openxmlformats.org/officeDocument/2006/relationships/slide" Target="/ppt/slides/slide3.xml" Id="Re770c199aba44af8" /><Relationship Type="http://schemas.openxmlformats.org/officeDocument/2006/relationships/slide" Target="/ppt/slides/slide4.xml" Id="R0833a34068654def" /><Relationship Type="http://schemas.openxmlformats.org/officeDocument/2006/relationships/slide" Target="/ppt/slides/slide5.xml" Id="R64f6629c61064565" /><Relationship Type="http://schemas.openxmlformats.org/officeDocument/2006/relationships/slide" Target="/ppt/slides/slide6.xml" Id="R10530314d9e94492" /><Relationship Type="http://schemas.openxmlformats.org/officeDocument/2006/relationships/slide" Target="/ppt/slides/slide7.xml" Id="R507b1cf9a7bf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8611fd54d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b744564046c0" /><Relationship Type="http://schemas.openxmlformats.org/officeDocument/2006/relationships/theme" Target="/ppt/slideMasters/theme/theme1.xml" Id="Rd89941f6f331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ab7445640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38656d0f5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9bce6e108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a184ccb7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a96fd219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7b32efe8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d3e202fe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113db583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 ØKONOMI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451 165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 BAKKE AS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GROUP AS  –  35,3 %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RØDSETH HOLDING AS  –  29,4 %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Landbrukshuset, Kvassnesvegen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19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993 372 277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ØKONOMI AS</a:t>
            </a:r>
          </a:p>
        </p:txBody>
      </p:sp>
    </p:spTree>
  </p:cSld>
  <p:clrMapOvr>
    <a:masterClrMapping xmlns:a="http://schemas.openxmlformats.org/drawingml/2006/main"/>
  </p:clrMapOvr>
</p:sld>
</file>