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53829cf45748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7e73e03b3d4898"/>
  </p:sldMasterIdLst>
  <p:sldIdLst>
    <p:sldId xmlns:r="http://schemas.openxmlformats.org/officeDocument/2006/relationships" id="256" r:id="R064d96e8fe984710"/>
    <p:sldId xmlns:r="http://schemas.openxmlformats.org/officeDocument/2006/relationships" id="257" r:id="Rfaa259582d204b43"/>
    <p:sldId xmlns:r="http://schemas.openxmlformats.org/officeDocument/2006/relationships" id="258" r:id="Raa4e692250594179"/>
    <p:sldId xmlns:r="http://schemas.openxmlformats.org/officeDocument/2006/relationships" id="259" r:id="R0547434177e446ad"/>
    <p:sldId xmlns:r="http://schemas.openxmlformats.org/officeDocument/2006/relationships" id="260" r:id="R047607c3cecb471c"/>
    <p:sldId xmlns:r="http://schemas.openxmlformats.org/officeDocument/2006/relationships" id="261" r:id="R7a53b71b9d0e42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7e73e03b3d4898" /><Relationship Type="http://schemas.openxmlformats.org/officeDocument/2006/relationships/slide" Target="/ppt/slides/slide1.xml" Id="R064d96e8fe984710" /><Relationship Type="http://schemas.openxmlformats.org/officeDocument/2006/relationships/slide" Target="/ppt/slides/slide2.xml" Id="Rfaa259582d204b43" /><Relationship Type="http://schemas.openxmlformats.org/officeDocument/2006/relationships/slide" Target="/ppt/slides/slide3.xml" Id="Raa4e692250594179" /><Relationship Type="http://schemas.openxmlformats.org/officeDocument/2006/relationships/slide" Target="/ppt/slides/slide4.xml" Id="R0547434177e446ad" /><Relationship Type="http://schemas.openxmlformats.org/officeDocument/2006/relationships/slide" Target="/ppt/slides/slide5.xml" Id="R047607c3cecb471c" /><Relationship Type="http://schemas.openxmlformats.org/officeDocument/2006/relationships/slide" Target="/ppt/slides/slide6.xml" Id="R7a53b71b9d0e42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86d1ae2cc349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47cddf5054e8b" /><Relationship Type="http://schemas.openxmlformats.org/officeDocument/2006/relationships/theme" Target="/ppt/slideMasters/theme/theme1.xml" Id="R443eeb2fbebd47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147cddf5054e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7955098224d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58f983fc046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7965180394a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85b7eeebf48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0ed6ec6054f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2767007d24d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SONIC BROKER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SONIC BROKER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SONIC BROKER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SONIC BROKER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SONIC BROKER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SONIC BROKER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ANDRÉ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SONIC BROKER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RAO AS, Vogts gate 60B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rune@liongate.no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993 372 811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SONIC BROKER AS</a:t>
            </a:r>
          </a:p>
        </p:txBody>
      </p:sp>
    </p:spTree>
  </p:cSld>
  <p:clrMapOvr>
    <a:masterClrMapping xmlns:a="http://schemas.openxmlformats.org/drawingml/2006/main"/>
  </p:clrMapOvr>
</p:sld>
</file>