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ebce9ee12f4b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a37e73081cc420e"/>
  </p:sldMasterIdLst>
  <p:sldIdLst>
    <p:sldId xmlns:r="http://schemas.openxmlformats.org/officeDocument/2006/relationships" id="256" r:id="R2face6ae38dc4570"/>
    <p:sldId xmlns:r="http://schemas.openxmlformats.org/officeDocument/2006/relationships" id="257" r:id="R1e4feca62a9043f9"/>
    <p:sldId xmlns:r="http://schemas.openxmlformats.org/officeDocument/2006/relationships" id="258" r:id="Rcebd282497c94345"/>
    <p:sldId xmlns:r="http://schemas.openxmlformats.org/officeDocument/2006/relationships" id="259" r:id="R10f1916620b64785"/>
    <p:sldId xmlns:r="http://schemas.openxmlformats.org/officeDocument/2006/relationships" id="260" r:id="R52670b9967b24e5a"/>
    <p:sldId xmlns:r="http://schemas.openxmlformats.org/officeDocument/2006/relationships" id="261" r:id="R81181bd219a549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37e73081cc420e" /><Relationship Type="http://schemas.openxmlformats.org/officeDocument/2006/relationships/slide" Target="/ppt/slides/slide1.xml" Id="R2face6ae38dc4570" /><Relationship Type="http://schemas.openxmlformats.org/officeDocument/2006/relationships/slide" Target="/ppt/slides/slide2.xml" Id="R1e4feca62a9043f9" /><Relationship Type="http://schemas.openxmlformats.org/officeDocument/2006/relationships/slide" Target="/ppt/slides/slide3.xml" Id="Rcebd282497c94345" /><Relationship Type="http://schemas.openxmlformats.org/officeDocument/2006/relationships/slide" Target="/ppt/slides/slide4.xml" Id="R10f1916620b64785" /><Relationship Type="http://schemas.openxmlformats.org/officeDocument/2006/relationships/slide" Target="/ppt/slides/slide5.xml" Id="R52670b9967b24e5a" /><Relationship Type="http://schemas.openxmlformats.org/officeDocument/2006/relationships/slide" Target="/ppt/slides/slide6.xml" Id="R81181bd219a549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80df562a4043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19f1d25e34f65" /><Relationship Type="http://schemas.openxmlformats.org/officeDocument/2006/relationships/theme" Target="/ppt/slideMasters/theme/theme1.xml" Id="R32c7f063ad4c45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519f1d25e34f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0a62e52e54b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f20306e6148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a8212902848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d2cde226946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e49c981c24e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d070ea12f84c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TOJ INVEST AS ble etablert [år] og holder til i Sørreisa.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ODDVAR JENSEN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EIRIK JENSEN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TORKILD JENSEN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JENSEN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JENSEN  –  18,8 %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9310 Sørreisa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993 376 949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TOJ INVEST AS</a:t>
            </a:r>
          </a:p>
        </p:txBody>
      </p:sp>
    </p:spTree>
  </p:cSld>
  <p:clrMapOvr>
    <a:masterClrMapping xmlns:a="http://schemas.openxmlformats.org/drawingml/2006/main"/>
  </p:clrMapOvr>
</p:sld>
</file>