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7954b916b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c62fa12e54084"/>
  </p:sldMasterIdLst>
  <p:sldIdLst>
    <p:sldId xmlns:r="http://schemas.openxmlformats.org/officeDocument/2006/relationships" id="256" r:id="R867fe61ac1db4187"/>
    <p:sldId xmlns:r="http://schemas.openxmlformats.org/officeDocument/2006/relationships" id="257" r:id="Rb30c54bb33064a01"/>
    <p:sldId xmlns:r="http://schemas.openxmlformats.org/officeDocument/2006/relationships" id="258" r:id="Rd6cbea12798c4adb"/>
    <p:sldId xmlns:r="http://schemas.openxmlformats.org/officeDocument/2006/relationships" id="259" r:id="Re6fd67f16e2f4bbe"/>
    <p:sldId xmlns:r="http://schemas.openxmlformats.org/officeDocument/2006/relationships" id="260" r:id="Rb11fb2d959f643e1"/>
    <p:sldId xmlns:r="http://schemas.openxmlformats.org/officeDocument/2006/relationships" id="261" r:id="Rab88e542104a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c62fa12e54084" /><Relationship Type="http://schemas.openxmlformats.org/officeDocument/2006/relationships/slide" Target="/ppt/slides/slide1.xml" Id="R867fe61ac1db4187" /><Relationship Type="http://schemas.openxmlformats.org/officeDocument/2006/relationships/slide" Target="/ppt/slides/slide2.xml" Id="Rb30c54bb33064a01" /><Relationship Type="http://schemas.openxmlformats.org/officeDocument/2006/relationships/slide" Target="/ppt/slides/slide3.xml" Id="Rd6cbea12798c4adb" /><Relationship Type="http://schemas.openxmlformats.org/officeDocument/2006/relationships/slide" Target="/ppt/slides/slide4.xml" Id="Re6fd67f16e2f4bbe" /><Relationship Type="http://schemas.openxmlformats.org/officeDocument/2006/relationships/slide" Target="/ppt/slides/slide5.xml" Id="Rb11fb2d959f643e1" /><Relationship Type="http://schemas.openxmlformats.org/officeDocument/2006/relationships/slide" Target="/ppt/slides/slide6.xml" Id="Rab88e542104a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1c3c9609b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9bd11700147a5" /><Relationship Type="http://schemas.openxmlformats.org/officeDocument/2006/relationships/theme" Target="/ppt/slideMasters/theme/theme1.xml" Id="R15fa5e751b1d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9bd117001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a8350d1b6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d25126ee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35e03261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f3278ecb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0b106997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0b50b541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