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6e7832041446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e244bc4f68446d"/>
  </p:sldMasterIdLst>
  <p:sldIdLst>
    <p:sldId xmlns:r="http://schemas.openxmlformats.org/officeDocument/2006/relationships" id="256" r:id="R5743eda2a52140c4"/>
    <p:sldId xmlns:r="http://schemas.openxmlformats.org/officeDocument/2006/relationships" id="257" r:id="R3f6430ae9d12417d"/>
    <p:sldId xmlns:r="http://schemas.openxmlformats.org/officeDocument/2006/relationships" id="258" r:id="R15a59f958be14523"/>
    <p:sldId xmlns:r="http://schemas.openxmlformats.org/officeDocument/2006/relationships" id="259" r:id="R289077c118d84edb"/>
    <p:sldId xmlns:r="http://schemas.openxmlformats.org/officeDocument/2006/relationships" id="260" r:id="R2db10bdb23e04fa8"/>
    <p:sldId xmlns:r="http://schemas.openxmlformats.org/officeDocument/2006/relationships" id="261" r:id="R5aa1a1701d0f4a2a"/>
    <p:sldId xmlns:r="http://schemas.openxmlformats.org/officeDocument/2006/relationships" id="262" r:id="R8f298c7ca8e049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244bc4f68446d" /><Relationship Type="http://schemas.openxmlformats.org/officeDocument/2006/relationships/slide" Target="/ppt/slides/slide1.xml" Id="R5743eda2a52140c4" /><Relationship Type="http://schemas.openxmlformats.org/officeDocument/2006/relationships/slide" Target="/ppt/slides/slide2.xml" Id="R3f6430ae9d12417d" /><Relationship Type="http://schemas.openxmlformats.org/officeDocument/2006/relationships/slide" Target="/ppt/slides/slide3.xml" Id="R15a59f958be14523" /><Relationship Type="http://schemas.openxmlformats.org/officeDocument/2006/relationships/slide" Target="/ppt/slides/slide4.xml" Id="R289077c118d84edb" /><Relationship Type="http://schemas.openxmlformats.org/officeDocument/2006/relationships/slide" Target="/ppt/slides/slide5.xml" Id="R2db10bdb23e04fa8" /><Relationship Type="http://schemas.openxmlformats.org/officeDocument/2006/relationships/slide" Target="/ppt/slides/slide6.xml" Id="R5aa1a1701d0f4a2a" /><Relationship Type="http://schemas.openxmlformats.org/officeDocument/2006/relationships/slide" Target="/ppt/slides/slide7.xml" Id="R8f298c7ca8e049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cd113ff2a4e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bb63cba3b4326" /><Relationship Type="http://schemas.openxmlformats.org/officeDocument/2006/relationships/theme" Target="/ppt/slideMasters/theme/theme1.xml" Id="R341a8ec602464e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6bb63cba3b43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4cea37cc24a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3216a913e40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292b384ce41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8c24f72c24f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3585f58f04b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73137abfc41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4ed289831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 BROTHERS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BROTHERS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2 231 969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BROTHERS HOLDING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ELISE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FREDRIK WILLIAM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MAGNUS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UNNI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MAGNUS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993 377 791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