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25766a28c145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76fc16d7404d5c"/>
  </p:sldMasterIdLst>
  <p:sldIdLst>
    <p:sldId xmlns:r="http://schemas.openxmlformats.org/officeDocument/2006/relationships" id="256" r:id="Ref716d4f3c684db9"/>
    <p:sldId xmlns:r="http://schemas.openxmlformats.org/officeDocument/2006/relationships" id="257" r:id="Re47e93f8645b4d66"/>
    <p:sldId xmlns:r="http://schemas.openxmlformats.org/officeDocument/2006/relationships" id="258" r:id="R9820940838bd4b7a"/>
    <p:sldId xmlns:r="http://schemas.openxmlformats.org/officeDocument/2006/relationships" id="259" r:id="R80ee2405b23a4522"/>
    <p:sldId xmlns:r="http://schemas.openxmlformats.org/officeDocument/2006/relationships" id="260" r:id="Rd85e41b80d0440ae"/>
    <p:sldId xmlns:r="http://schemas.openxmlformats.org/officeDocument/2006/relationships" id="261" r:id="Rbdeb018788ac44ee"/>
    <p:sldId xmlns:r="http://schemas.openxmlformats.org/officeDocument/2006/relationships" id="262" r:id="Rd1e76f2d1deb43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76fc16d7404d5c" /><Relationship Type="http://schemas.openxmlformats.org/officeDocument/2006/relationships/slide" Target="/ppt/slides/slide1.xml" Id="Ref716d4f3c684db9" /><Relationship Type="http://schemas.openxmlformats.org/officeDocument/2006/relationships/slide" Target="/ppt/slides/slide2.xml" Id="Re47e93f8645b4d66" /><Relationship Type="http://schemas.openxmlformats.org/officeDocument/2006/relationships/slide" Target="/ppt/slides/slide3.xml" Id="R9820940838bd4b7a" /><Relationship Type="http://schemas.openxmlformats.org/officeDocument/2006/relationships/slide" Target="/ppt/slides/slide4.xml" Id="R80ee2405b23a4522" /><Relationship Type="http://schemas.openxmlformats.org/officeDocument/2006/relationships/slide" Target="/ppt/slides/slide5.xml" Id="Rd85e41b80d0440ae" /><Relationship Type="http://schemas.openxmlformats.org/officeDocument/2006/relationships/slide" Target="/ppt/slides/slide6.xml" Id="Rbdeb018788ac44ee" /><Relationship Type="http://schemas.openxmlformats.org/officeDocument/2006/relationships/slide" Target="/ppt/slides/slide7.xml" Id="Rd1e76f2d1deb43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822b5d33f941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6b979df2e42d9" /><Relationship Type="http://schemas.openxmlformats.org/officeDocument/2006/relationships/theme" Target="/ppt/slideMasters/theme/theme1.xml" Id="R3ea01557997946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86b979df2e42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fc861ee9334c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33f35d89e42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71acdfda14c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6e1340b80d4a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5381e8102449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705107d73340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7dc11c33044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WM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WM EIENDOM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−68 803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14 273 532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18 534 227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21 942 700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MOSNES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NEW 2020 AS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6517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58 16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post@mosnes.no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993 381 713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WM EIENDOM AS</a:t>
            </a:r>
          </a:p>
        </p:txBody>
      </p:sp>
    </p:spTree>
  </p:cSld>
  <p:clrMapOvr>
    <a:masterClrMapping xmlns:a="http://schemas.openxmlformats.org/drawingml/2006/main"/>
  </p:clrMapOvr>
</p:sld>
</file>