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809c3f2c3144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5c1576df3d4d6a"/>
  </p:sldMasterIdLst>
  <p:sldIdLst>
    <p:sldId xmlns:r="http://schemas.openxmlformats.org/officeDocument/2006/relationships" id="256" r:id="Rdb819b89773247c5"/>
    <p:sldId xmlns:r="http://schemas.openxmlformats.org/officeDocument/2006/relationships" id="257" r:id="Ra54130958a9340fc"/>
    <p:sldId xmlns:r="http://schemas.openxmlformats.org/officeDocument/2006/relationships" id="258" r:id="R836a6a29919c4a7e"/>
    <p:sldId xmlns:r="http://schemas.openxmlformats.org/officeDocument/2006/relationships" id="259" r:id="Re5503aa308da4f78"/>
    <p:sldId xmlns:r="http://schemas.openxmlformats.org/officeDocument/2006/relationships" id="260" r:id="Rdf025ab8d2c44964"/>
    <p:sldId xmlns:r="http://schemas.openxmlformats.org/officeDocument/2006/relationships" id="261" r:id="R046123e17ed940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5c1576df3d4d6a" /><Relationship Type="http://schemas.openxmlformats.org/officeDocument/2006/relationships/slide" Target="/ppt/slides/slide1.xml" Id="Rdb819b89773247c5" /><Relationship Type="http://schemas.openxmlformats.org/officeDocument/2006/relationships/slide" Target="/ppt/slides/slide2.xml" Id="Ra54130958a9340fc" /><Relationship Type="http://schemas.openxmlformats.org/officeDocument/2006/relationships/slide" Target="/ppt/slides/slide3.xml" Id="R836a6a29919c4a7e" /><Relationship Type="http://schemas.openxmlformats.org/officeDocument/2006/relationships/slide" Target="/ppt/slides/slide4.xml" Id="Re5503aa308da4f78" /><Relationship Type="http://schemas.openxmlformats.org/officeDocument/2006/relationships/slide" Target="/ppt/slides/slide5.xml" Id="Rdf025ab8d2c44964" /><Relationship Type="http://schemas.openxmlformats.org/officeDocument/2006/relationships/slide" Target="/ppt/slides/slide6.xml" Id="R046123e17ed940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40ac8b4c2649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3563ef47c4084" /><Relationship Type="http://schemas.openxmlformats.org/officeDocument/2006/relationships/theme" Target="/ppt/slideMasters/theme/theme1.xml" Id="R95acbfd965174d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83563ef47c40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35901f8094c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7aca667f24e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5497a1da84c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b410d82d044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a7e5b51604e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d196ba9fa4c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ØSTFOLD TAXI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TAXI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TAXI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TAXI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TAXI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TAXI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Råkollveien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1664 Rolvsøy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36 26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wegar@taxi-as.no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993 382 221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TAXI REGNSKAP AS</a:t>
            </a:r>
          </a:p>
        </p:txBody>
      </p:sp>
    </p:spTree>
  </p:cSld>
  <p:clrMapOvr>
    <a:masterClrMapping xmlns:a="http://schemas.openxmlformats.org/drawingml/2006/main"/>
  </p:clrMapOvr>
</p:sld>
</file>