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2e1c1331e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0fc375b1c4bed"/>
  </p:sldMasterIdLst>
  <p:sldIdLst>
    <p:sldId xmlns:r="http://schemas.openxmlformats.org/officeDocument/2006/relationships" id="256" r:id="R18756bce147e44f1"/>
    <p:sldId xmlns:r="http://schemas.openxmlformats.org/officeDocument/2006/relationships" id="257" r:id="R9de63f8976a04fd0"/>
    <p:sldId xmlns:r="http://schemas.openxmlformats.org/officeDocument/2006/relationships" id="258" r:id="Rac89332b8f584ec3"/>
    <p:sldId xmlns:r="http://schemas.openxmlformats.org/officeDocument/2006/relationships" id="259" r:id="Rddfd5ba9a496464b"/>
    <p:sldId xmlns:r="http://schemas.openxmlformats.org/officeDocument/2006/relationships" id="260" r:id="R611f77cec0b24a6e"/>
    <p:sldId xmlns:r="http://schemas.openxmlformats.org/officeDocument/2006/relationships" id="261" r:id="R7acffbefc91747d3"/>
    <p:sldId xmlns:r="http://schemas.openxmlformats.org/officeDocument/2006/relationships" id="262" r:id="R98071f2c9161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0fc375b1c4bed" /><Relationship Type="http://schemas.openxmlformats.org/officeDocument/2006/relationships/slide" Target="/ppt/slides/slide1.xml" Id="R18756bce147e44f1" /><Relationship Type="http://schemas.openxmlformats.org/officeDocument/2006/relationships/slide" Target="/ppt/slides/slide2.xml" Id="R9de63f8976a04fd0" /><Relationship Type="http://schemas.openxmlformats.org/officeDocument/2006/relationships/slide" Target="/ppt/slides/slide3.xml" Id="Rac89332b8f584ec3" /><Relationship Type="http://schemas.openxmlformats.org/officeDocument/2006/relationships/slide" Target="/ppt/slides/slide4.xml" Id="Rddfd5ba9a496464b" /><Relationship Type="http://schemas.openxmlformats.org/officeDocument/2006/relationships/slide" Target="/ppt/slides/slide5.xml" Id="R611f77cec0b24a6e" /><Relationship Type="http://schemas.openxmlformats.org/officeDocument/2006/relationships/slide" Target="/ppt/slides/slide6.xml" Id="R7acffbefc91747d3" /><Relationship Type="http://schemas.openxmlformats.org/officeDocument/2006/relationships/slide" Target="/ppt/slides/slide7.xml" Id="R98071f2c9161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75f914a57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172fb71e4971" /><Relationship Type="http://schemas.openxmlformats.org/officeDocument/2006/relationships/theme" Target="/ppt/slideMasters/theme/theme1.xml" Id="R8d7af4051227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1172fb71e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073ba137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575ddea7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86106229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d0ac4297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1fea19e7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04322477c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16ea4f49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TAXI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TAXI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TAXISENTRALEN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26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wegar@taxi-as.no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TAXI REGNSKAP AS</a:t>
            </a:r>
          </a:p>
        </p:txBody>
      </p:sp>
    </p:spTree>
  </p:cSld>
  <p:clrMapOvr>
    <a:masterClrMapping xmlns:a="http://schemas.openxmlformats.org/drawingml/2006/main"/>
  </p:clrMapOvr>
</p:sld>
</file>