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3837ee37bc49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c60758bdf54297"/>
  </p:sldMasterIdLst>
  <p:sldIdLst>
    <p:sldId xmlns:r="http://schemas.openxmlformats.org/officeDocument/2006/relationships" id="256" r:id="R532a5866979c4661"/>
    <p:sldId xmlns:r="http://schemas.openxmlformats.org/officeDocument/2006/relationships" id="257" r:id="Rfb941138bd0646b7"/>
    <p:sldId xmlns:r="http://schemas.openxmlformats.org/officeDocument/2006/relationships" id="258" r:id="R6f8e4b5d05c744a3"/>
    <p:sldId xmlns:r="http://schemas.openxmlformats.org/officeDocument/2006/relationships" id="259" r:id="Ra2fa3ee7b27c4162"/>
    <p:sldId xmlns:r="http://schemas.openxmlformats.org/officeDocument/2006/relationships" id="260" r:id="Rd8bfceca221747dd"/>
    <p:sldId xmlns:r="http://schemas.openxmlformats.org/officeDocument/2006/relationships" id="261" r:id="R7b3c1ae4e8404357"/>
    <p:sldId xmlns:r="http://schemas.openxmlformats.org/officeDocument/2006/relationships" id="262" r:id="Re927b4d59b6b45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c60758bdf54297" /><Relationship Type="http://schemas.openxmlformats.org/officeDocument/2006/relationships/slide" Target="/ppt/slides/slide1.xml" Id="R532a5866979c4661" /><Relationship Type="http://schemas.openxmlformats.org/officeDocument/2006/relationships/slide" Target="/ppt/slides/slide2.xml" Id="Rfb941138bd0646b7" /><Relationship Type="http://schemas.openxmlformats.org/officeDocument/2006/relationships/slide" Target="/ppt/slides/slide3.xml" Id="R6f8e4b5d05c744a3" /><Relationship Type="http://schemas.openxmlformats.org/officeDocument/2006/relationships/slide" Target="/ppt/slides/slide4.xml" Id="Ra2fa3ee7b27c4162" /><Relationship Type="http://schemas.openxmlformats.org/officeDocument/2006/relationships/slide" Target="/ppt/slides/slide5.xml" Id="Rd8bfceca221747dd" /><Relationship Type="http://schemas.openxmlformats.org/officeDocument/2006/relationships/slide" Target="/ppt/slides/slide6.xml" Id="R7b3c1ae4e8404357" /><Relationship Type="http://schemas.openxmlformats.org/officeDocument/2006/relationships/slide" Target="/ppt/slides/slide7.xml" Id="Re927b4d59b6b45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780a2075341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a1526ab1e4a93" /><Relationship Type="http://schemas.openxmlformats.org/officeDocument/2006/relationships/theme" Target="/ppt/slideMasters/theme/theme1.xml" Id="R5a92dbfa38dc4b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ca1526ab1e4a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64e45701343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743a226f647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c1f2164fa40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95e318a9949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fbc19086845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96282ad4542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8d471b0474b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ELISABETH KERSBERGEN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ELISABETH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KERSBERGEN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ELISABETH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ELISABETH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ELISABETH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295 423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35 561 030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50 566 116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ELISABETH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ELISABETH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993 394 386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ELISABETH KERSBERGEN INVEST AS</a:t>
            </a:r>
          </a:p>
        </p:txBody>
      </p:sp>
    </p:spTree>
  </p:cSld>
  <p:clrMapOvr>
    <a:masterClrMapping xmlns:a="http://schemas.openxmlformats.org/drawingml/2006/main"/>
  </p:clrMapOvr>
</p:sld>
</file>