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ad1fd38ac42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e17e1db19e4e94"/>
  </p:sldMasterIdLst>
  <p:sldIdLst>
    <p:sldId xmlns:r="http://schemas.openxmlformats.org/officeDocument/2006/relationships" id="256" r:id="R5ebcfa16c40f4609"/>
    <p:sldId xmlns:r="http://schemas.openxmlformats.org/officeDocument/2006/relationships" id="257" r:id="R1d881b0f7e8c48de"/>
    <p:sldId xmlns:r="http://schemas.openxmlformats.org/officeDocument/2006/relationships" id="258" r:id="R95e8d0d7846e4be1"/>
    <p:sldId xmlns:r="http://schemas.openxmlformats.org/officeDocument/2006/relationships" id="259" r:id="R6e524832eb7c49c1"/>
    <p:sldId xmlns:r="http://schemas.openxmlformats.org/officeDocument/2006/relationships" id="260" r:id="Rfd04f345111b4ed8"/>
    <p:sldId xmlns:r="http://schemas.openxmlformats.org/officeDocument/2006/relationships" id="261" r:id="R6a89a3e176e24ab0"/>
    <p:sldId xmlns:r="http://schemas.openxmlformats.org/officeDocument/2006/relationships" id="262" r:id="R15492e239b7249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17e1db19e4e94" /><Relationship Type="http://schemas.openxmlformats.org/officeDocument/2006/relationships/slide" Target="/ppt/slides/slide1.xml" Id="R5ebcfa16c40f4609" /><Relationship Type="http://schemas.openxmlformats.org/officeDocument/2006/relationships/slide" Target="/ppt/slides/slide2.xml" Id="R1d881b0f7e8c48de" /><Relationship Type="http://schemas.openxmlformats.org/officeDocument/2006/relationships/slide" Target="/ppt/slides/slide3.xml" Id="R95e8d0d7846e4be1" /><Relationship Type="http://schemas.openxmlformats.org/officeDocument/2006/relationships/slide" Target="/ppt/slides/slide4.xml" Id="R6e524832eb7c49c1" /><Relationship Type="http://schemas.openxmlformats.org/officeDocument/2006/relationships/slide" Target="/ppt/slides/slide5.xml" Id="Rfd04f345111b4ed8" /><Relationship Type="http://schemas.openxmlformats.org/officeDocument/2006/relationships/slide" Target="/ppt/slides/slide6.xml" Id="R6a89a3e176e24ab0" /><Relationship Type="http://schemas.openxmlformats.org/officeDocument/2006/relationships/slide" Target="/ppt/slides/slide7.xml" Id="R15492e239b7249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3cfee2cab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081cfd41a4f87" /><Relationship Type="http://schemas.openxmlformats.org/officeDocument/2006/relationships/theme" Target="/ppt/slideMasters/theme/theme1.xml" Id="Re263e82baad54f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081cfd41a4f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03d495213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11820e50448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60b20baf5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b908a5de147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6e5079ca246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d8731c01c4c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2ec5dfb25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INVEST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17 903 505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17 903 505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LARS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GRO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JØRGEN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Busedal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993 403 784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