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7e964db989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aead8014c5402d"/>
  </p:sldMasterIdLst>
  <p:sldIdLst>
    <p:sldId xmlns:r="http://schemas.openxmlformats.org/officeDocument/2006/relationships" id="256" r:id="R6aad6a2f184c4997"/>
    <p:sldId xmlns:r="http://schemas.openxmlformats.org/officeDocument/2006/relationships" id="257" r:id="Rbaab4aa8b3b14b28"/>
    <p:sldId xmlns:r="http://schemas.openxmlformats.org/officeDocument/2006/relationships" id="258" r:id="R9bc76c7d6a284881"/>
    <p:sldId xmlns:r="http://schemas.openxmlformats.org/officeDocument/2006/relationships" id="259" r:id="R71c6353128fa4e1b"/>
    <p:sldId xmlns:r="http://schemas.openxmlformats.org/officeDocument/2006/relationships" id="260" r:id="R2175fb9c74ff4644"/>
    <p:sldId xmlns:r="http://schemas.openxmlformats.org/officeDocument/2006/relationships" id="261" r:id="R4477f33f687f4200"/>
    <p:sldId xmlns:r="http://schemas.openxmlformats.org/officeDocument/2006/relationships" id="262" r:id="R33401104afd54a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ead8014c5402d" /><Relationship Type="http://schemas.openxmlformats.org/officeDocument/2006/relationships/slide" Target="/ppt/slides/slide1.xml" Id="R6aad6a2f184c4997" /><Relationship Type="http://schemas.openxmlformats.org/officeDocument/2006/relationships/slide" Target="/ppt/slides/slide2.xml" Id="Rbaab4aa8b3b14b28" /><Relationship Type="http://schemas.openxmlformats.org/officeDocument/2006/relationships/slide" Target="/ppt/slides/slide3.xml" Id="R9bc76c7d6a284881" /><Relationship Type="http://schemas.openxmlformats.org/officeDocument/2006/relationships/slide" Target="/ppt/slides/slide4.xml" Id="R71c6353128fa4e1b" /><Relationship Type="http://schemas.openxmlformats.org/officeDocument/2006/relationships/slide" Target="/ppt/slides/slide5.xml" Id="R2175fb9c74ff4644" /><Relationship Type="http://schemas.openxmlformats.org/officeDocument/2006/relationships/slide" Target="/ppt/slides/slide6.xml" Id="R4477f33f687f4200" /><Relationship Type="http://schemas.openxmlformats.org/officeDocument/2006/relationships/slide" Target="/ppt/slides/slide7.xml" Id="R33401104afd54a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bed11159d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f61d662b343c9" /><Relationship Type="http://schemas.openxmlformats.org/officeDocument/2006/relationships/theme" Target="/ppt/slideMasters/theme/theme1.xml" Id="R7584840574624c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ff61d662b343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2ad645b3c48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6bbee5f0942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5dcda85d943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cd03b9e4d47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12bb0a27740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521aab07f4e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da20f739544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SØVIK MATHUS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MATHUS AS ble etablert [år] og holder til i Søvik.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25 587 073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510 046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461 598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5 329 257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8 206 394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SØVIKHAGEN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SØVIKHAGEN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SØVIKHAGEN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Hamnsundvegen 242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6280 Søvik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21 24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993 411 019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