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20720444743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62d641a7a429a"/>
  </p:sldMasterIdLst>
  <p:sldIdLst>
    <p:sldId xmlns:r="http://schemas.openxmlformats.org/officeDocument/2006/relationships" id="256" r:id="R78f54eda1a134acd"/>
    <p:sldId xmlns:r="http://schemas.openxmlformats.org/officeDocument/2006/relationships" id="257" r:id="Rebe71e1f1edc4d8a"/>
    <p:sldId xmlns:r="http://schemas.openxmlformats.org/officeDocument/2006/relationships" id="258" r:id="Ra3e0064726e34695"/>
    <p:sldId xmlns:r="http://schemas.openxmlformats.org/officeDocument/2006/relationships" id="259" r:id="R18f5f354c8db41ce"/>
    <p:sldId xmlns:r="http://schemas.openxmlformats.org/officeDocument/2006/relationships" id="260" r:id="R6ade9216229b4953"/>
    <p:sldId xmlns:r="http://schemas.openxmlformats.org/officeDocument/2006/relationships" id="261" r:id="Rfda51811f2444878"/>
    <p:sldId xmlns:r="http://schemas.openxmlformats.org/officeDocument/2006/relationships" id="262" r:id="R63a277f33bd84f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62d641a7a429a" /><Relationship Type="http://schemas.openxmlformats.org/officeDocument/2006/relationships/slide" Target="/ppt/slides/slide1.xml" Id="R78f54eda1a134acd" /><Relationship Type="http://schemas.openxmlformats.org/officeDocument/2006/relationships/slide" Target="/ppt/slides/slide2.xml" Id="Rebe71e1f1edc4d8a" /><Relationship Type="http://schemas.openxmlformats.org/officeDocument/2006/relationships/slide" Target="/ppt/slides/slide3.xml" Id="Ra3e0064726e34695" /><Relationship Type="http://schemas.openxmlformats.org/officeDocument/2006/relationships/slide" Target="/ppt/slides/slide4.xml" Id="R18f5f354c8db41ce" /><Relationship Type="http://schemas.openxmlformats.org/officeDocument/2006/relationships/slide" Target="/ppt/slides/slide5.xml" Id="R6ade9216229b4953" /><Relationship Type="http://schemas.openxmlformats.org/officeDocument/2006/relationships/slide" Target="/ppt/slides/slide6.xml" Id="Rfda51811f2444878" /><Relationship Type="http://schemas.openxmlformats.org/officeDocument/2006/relationships/slide" Target="/ppt/slides/slide7.xml" Id="R63a277f33bd84f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a8c04e9ae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903db902b4e31" /><Relationship Type="http://schemas.openxmlformats.org/officeDocument/2006/relationships/theme" Target="/ppt/slideMasters/theme/theme1.xml" Id="R717ce1821eea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903db902b4e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0ef73dbdf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7e39c182e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a386f8c6c44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edfae5a6f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45a3bad01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9e78f5394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d31428904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216 051 000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4 119 432 000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BØMMELØY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SKÅRETREBOEN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TOREI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 IV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ZAHLAHUSET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993 418 307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