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1cd37ad1e24a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c6fb76a0474109"/>
  </p:sldMasterIdLst>
  <p:sldIdLst>
    <p:sldId xmlns:r="http://schemas.openxmlformats.org/officeDocument/2006/relationships" id="256" r:id="R02890101aa984d95"/>
    <p:sldId xmlns:r="http://schemas.openxmlformats.org/officeDocument/2006/relationships" id="257" r:id="R932026f423e44790"/>
    <p:sldId xmlns:r="http://schemas.openxmlformats.org/officeDocument/2006/relationships" id="258" r:id="Rb6b25083e9a64a07"/>
    <p:sldId xmlns:r="http://schemas.openxmlformats.org/officeDocument/2006/relationships" id="259" r:id="Re2ef7f92105a412f"/>
    <p:sldId xmlns:r="http://schemas.openxmlformats.org/officeDocument/2006/relationships" id="260" r:id="Ra8f871dbab8f4294"/>
    <p:sldId xmlns:r="http://schemas.openxmlformats.org/officeDocument/2006/relationships" id="261" r:id="R4c6a38f482394448"/>
    <p:sldId xmlns:r="http://schemas.openxmlformats.org/officeDocument/2006/relationships" id="262" r:id="R3419a12d03884f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c6fb76a0474109" /><Relationship Type="http://schemas.openxmlformats.org/officeDocument/2006/relationships/slide" Target="/ppt/slides/slide1.xml" Id="R02890101aa984d95" /><Relationship Type="http://schemas.openxmlformats.org/officeDocument/2006/relationships/slide" Target="/ppt/slides/slide2.xml" Id="R932026f423e44790" /><Relationship Type="http://schemas.openxmlformats.org/officeDocument/2006/relationships/slide" Target="/ppt/slides/slide3.xml" Id="Rb6b25083e9a64a07" /><Relationship Type="http://schemas.openxmlformats.org/officeDocument/2006/relationships/slide" Target="/ppt/slides/slide4.xml" Id="Re2ef7f92105a412f" /><Relationship Type="http://schemas.openxmlformats.org/officeDocument/2006/relationships/slide" Target="/ppt/slides/slide5.xml" Id="Ra8f871dbab8f4294" /><Relationship Type="http://schemas.openxmlformats.org/officeDocument/2006/relationships/slide" Target="/ppt/slides/slide6.xml" Id="R4c6a38f482394448" /><Relationship Type="http://schemas.openxmlformats.org/officeDocument/2006/relationships/slide" Target="/ppt/slides/slide7.xml" Id="R3419a12d03884f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83c7783f7649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e456361954eba" /><Relationship Type="http://schemas.openxmlformats.org/officeDocument/2006/relationships/theme" Target="/ppt/slideMasters/theme/theme1.xml" Id="R690df1f3724d48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ae456361954e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8b95bc21c46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c79383b0540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8122c086941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e5c461c4743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cce5d55eb47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e14c541e349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3793072f34d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METRO TRAFIKKSKOLE GRORUDDALEN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METRO TRAFIKKSKOLE GRORUDDALEN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11 625 994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479 706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420 455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4 061 258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10 085 709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ANDERS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PIROTEE SADIQ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JOHNNY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993 419 176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