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f9fc14728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e38ea0c024c74"/>
  </p:sldMasterIdLst>
  <p:sldIdLst>
    <p:sldId xmlns:r="http://schemas.openxmlformats.org/officeDocument/2006/relationships" id="256" r:id="R9ee0ff3d0e85414f"/>
    <p:sldId xmlns:r="http://schemas.openxmlformats.org/officeDocument/2006/relationships" id="257" r:id="R87fd4ed9796f412e"/>
    <p:sldId xmlns:r="http://schemas.openxmlformats.org/officeDocument/2006/relationships" id="258" r:id="R5b9c906f44ff44b2"/>
    <p:sldId xmlns:r="http://schemas.openxmlformats.org/officeDocument/2006/relationships" id="259" r:id="R6d5a42901cd64dcf"/>
    <p:sldId xmlns:r="http://schemas.openxmlformats.org/officeDocument/2006/relationships" id="260" r:id="Rf07dff670fb9435b"/>
    <p:sldId xmlns:r="http://schemas.openxmlformats.org/officeDocument/2006/relationships" id="261" r:id="Rd941852e03a74942"/>
    <p:sldId xmlns:r="http://schemas.openxmlformats.org/officeDocument/2006/relationships" id="262" r:id="Rc512911ec6ca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e38ea0c024c74" /><Relationship Type="http://schemas.openxmlformats.org/officeDocument/2006/relationships/slide" Target="/ppt/slides/slide1.xml" Id="R9ee0ff3d0e85414f" /><Relationship Type="http://schemas.openxmlformats.org/officeDocument/2006/relationships/slide" Target="/ppt/slides/slide2.xml" Id="R87fd4ed9796f412e" /><Relationship Type="http://schemas.openxmlformats.org/officeDocument/2006/relationships/slide" Target="/ppt/slides/slide3.xml" Id="R5b9c906f44ff44b2" /><Relationship Type="http://schemas.openxmlformats.org/officeDocument/2006/relationships/slide" Target="/ppt/slides/slide4.xml" Id="R6d5a42901cd64dcf" /><Relationship Type="http://schemas.openxmlformats.org/officeDocument/2006/relationships/slide" Target="/ppt/slides/slide5.xml" Id="Rf07dff670fb9435b" /><Relationship Type="http://schemas.openxmlformats.org/officeDocument/2006/relationships/slide" Target="/ppt/slides/slide6.xml" Id="Rd941852e03a74942" /><Relationship Type="http://schemas.openxmlformats.org/officeDocument/2006/relationships/slide" Target="/ppt/slides/slide7.xml" Id="Rc512911ec6ca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6dfd4ec18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336ac4f5044da" /><Relationship Type="http://schemas.openxmlformats.org/officeDocument/2006/relationships/theme" Target="/ppt/slideMasters/theme/theme1.xml" Id="R9b9d7bd56b6e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336ac4f5044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77582b330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e914b2fe844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fb1e581d9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a6250888249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7d07c5841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964f24aba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6b378c9ae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PITLINGEN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PITLINGEN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11 946 326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11 958 013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ANDREAS EIK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EIK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50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993 428 027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PITLINGEN AS</a:t>
            </a:r>
          </a:p>
        </p:txBody>
      </p:sp>
    </p:spTree>
  </p:cSld>
  <p:clrMapOvr>
    <a:masterClrMapping xmlns:a="http://schemas.openxmlformats.org/drawingml/2006/main"/>
  </p:clrMapOvr>
</p:sld>
</file>