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088f264db148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90374d027c4bf2"/>
  </p:sldMasterIdLst>
  <p:sldIdLst>
    <p:sldId xmlns:r="http://schemas.openxmlformats.org/officeDocument/2006/relationships" id="256" r:id="Rd6bbbbe3218a4b0c"/>
    <p:sldId xmlns:r="http://schemas.openxmlformats.org/officeDocument/2006/relationships" id="257" r:id="Reee1a47a582f4daa"/>
    <p:sldId xmlns:r="http://schemas.openxmlformats.org/officeDocument/2006/relationships" id="258" r:id="R4e95b660a931492f"/>
    <p:sldId xmlns:r="http://schemas.openxmlformats.org/officeDocument/2006/relationships" id="259" r:id="R0b73b2eda7aa4d19"/>
    <p:sldId xmlns:r="http://schemas.openxmlformats.org/officeDocument/2006/relationships" id="260" r:id="R502d374b34724e1a"/>
    <p:sldId xmlns:r="http://schemas.openxmlformats.org/officeDocument/2006/relationships" id="261" r:id="Ra9b2b98b3c8349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90374d027c4bf2" /><Relationship Type="http://schemas.openxmlformats.org/officeDocument/2006/relationships/slide" Target="/ppt/slides/slide1.xml" Id="Rd6bbbbe3218a4b0c" /><Relationship Type="http://schemas.openxmlformats.org/officeDocument/2006/relationships/slide" Target="/ppt/slides/slide2.xml" Id="Reee1a47a582f4daa" /><Relationship Type="http://schemas.openxmlformats.org/officeDocument/2006/relationships/slide" Target="/ppt/slides/slide3.xml" Id="R4e95b660a931492f" /><Relationship Type="http://schemas.openxmlformats.org/officeDocument/2006/relationships/slide" Target="/ppt/slides/slide4.xml" Id="R0b73b2eda7aa4d19" /><Relationship Type="http://schemas.openxmlformats.org/officeDocument/2006/relationships/slide" Target="/ppt/slides/slide5.xml" Id="R502d374b34724e1a" /><Relationship Type="http://schemas.openxmlformats.org/officeDocument/2006/relationships/slide" Target="/ppt/slides/slide6.xml" Id="Ra9b2b98b3c8349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35a79873a49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440b0bc084b75" /><Relationship Type="http://schemas.openxmlformats.org/officeDocument/2006/relationships/theme" Target="/ppt/slideMasters/theme/theme1.xml" Id="R49fde57721cb41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b440b0bc084b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051fc81934e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be3ed426f4a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96fbd841542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caabe3aa34c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7ca3ed1a449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54fca8b0747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OG 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OG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OG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OG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OG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OG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Brønnumveien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3213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993 429 074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OG B HOLDING AS</a:t>
            </a:r>
          </a:p>
        </p:txBody>
      </p:sp>
    </p:spTree>
  </p:cSld>
  <p:clrMapOvr>
    <a:masterClrMapping xmlns:a="http://schemas.openxmlformats.org/drawingml/2006/main"/>
  </p:clrMapOvr>
</p:sld>
</file>