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55aa599eba46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eca29cef1a444c"/>
  </p:sldMasterIdLst>
  <p:sldIdLst>
    <p:sldId xmlns:r="http://schemas.openxmlformats.org/officeDocument/2006/relationships" id="256" r:id="Rcf8335bd13c34a44"/>
    <p:sldId xmlns:r="http://schemas.openxmlformats.org/officeDocument/2006/relationships" id="257" r:id="Rb0f3f8006b544072"/>
    <p:sldId xmlns:r="http://schemas.openxmlformats.org/officeDocument/2006/relationships" id="258" r:id="R6469aed765364e06"/>
    <p:sldId xmlns:r="http://schemas.openxmlformats.org/officeDocument/2006/relationships" id="259" r:id="Rf75a85bf53264920"/>
    <p:sldId xmlns:r="http://schemas.openxmlformats.org/officeDocument/2006/relationships" id="260" r:id="Rbbc13dc7b967484b"/>
    <p:sldId xmlns:r="http://schemas.openxmlformats.org/officeDocument/2006/relationships" id="261" r:id="Rd96627e160ac4dce"/>
    <p:sldId xmlns:r="http://schemas.openxmlformats.org/officeDocument/2006/relationships" id="262" r:id="Rb8213fb015514e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eca29cef1a444c" /><Relationship Type="http://schemas.openxmlformats.org/officeDocument/2006/relationships/slide" Target="/ppt/slides/slide1.xml" Id="Rcf8335bd13c34a44" /><Relationship Type="http://schemas.openxmlformats.org/officeDocument/2006/relationships/slide" Target="/ppt/slides/slide2.xml" Id="Rb0f3f8006b544072" /><Relationship Type="http://schemas.openxmlformats.org/officeDocument/2006/relationships/slide" Target="/ppt/slides/slide3.xml" Id="R6469aed765364e06" /><Relationship Type="http://schemas.openxmlformats.org/officeDocument/2006/relationships/slide" Target="/ppt/slides/slide4.xml" Id="Rf75a85bf53264920" /><Relationship Type="http://schemas.openxmlformats.org/officeDocument/2006/relationships/slide" Target="/ppt/slides/slide5.xml" Id="Rbbc13dc7b967484b" /><Relationship Type="http://schemas.openxmlformats.org/officeDocument/2006/relationships/slide" Target="/ppt/slides/slide6.xml" Id="Rd96627e160ac4dce" /><Relationship Type="http://schemas.openxmlformats.org/officeDocument/2006/relationships/slide" Target="/ppt/slides/slide7.xml" Id="Rb8213fb015514e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630dc6be4c46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cf1b699064862" /><Relationship Type="http://schemas.openxmlformats.org/officeDocument/2006/relationships/theme" Target="/ppt/slideMasters/theme/theme1.xml" Id="Ra635b64278f64b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5cf1b6990648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b6693039346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a1ebecc0a46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fb64aaf854e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29af358e849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2e874563b49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9a8f0545441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ddb9a63b242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 OG 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OG 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OG B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OG 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OG 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OG 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1 815 576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1 415 406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1 403 879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5 002 779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OG 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HAMILTON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PIP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OG 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Brønnumveien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3213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993 429 074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OG B HOLDING AS</a:t>
            </a:r>
          </a:p>
        </p:txBody>
      </p:sp>
    </p:spTree>
  </p:cSld>
  <p:clrMapOvr>
    <a:masterClrMapping xmlns:a="http://schemas.openxmlformats.org/drawingml/2006/main"/>
  </p:clrMapOvr>
</p:sld>
</file>