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b0dc0b5fa447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6ca9bf9fef4793"/>
  </p:sldMasterIdLst>
  <p:sldIdLst>
    <p:sldId xmlns:r="http://schemas.openxmlformats.org/officeDocument/2006/relationships" id="256" r:id="R5ffd86ca913f4e9a"/>
    <p:sldId xmlns:r="http://schemas.openxmlformats.org/officeDocument/2006/relationships" id="257" r:id="Rabb1d62a9364436d"/>
    <p:sldId xmlns:r="http://schemas.openxmlformats.org/officeDocument/2006/relationships" id="258" r:id="Re6da9af4c4c94634"/>
    <p:sldId xmlns:r="http://schemas.openxmlformats.org/officeDocument/2006/relationships" id="259" r:id="Re12f3dc5c34e4319"/>
    <p:sldId xmlns:r="http://schemas.openxmlformats.org/officeDocument/2006/relationships" id="260" r:id="R400ae2d774c94a3c"/>
    <p:sldId xmlns:r="http://schemas.openxmlformats.org/officeDocument/2006/relationships" id="261" r:id="Rc1dc9cc8ec7d4a4b"/>
    <p:sldId xmlns:r="http://schemas.openxmlformats.org/officeDocument/2006/relationships" id="262" r:id="R825cf2bb992145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6ca9bf9fef4793" /><Relationship Type="http://schemas.openxmlformats.org/officeDocument/2006/relationships/slide" Target="/ppt/slides/slide1.xml" Id="R5ffd86ca913f4e9a" /><Relationship Type="http://schemas.openxmlformats.org/officeDocument/2006/relationships/slide" Target="/ppt/slides/slide2.xml" Id="Rabb1d62a9364436d" /><Relationship Type="http://schemas.openxmlformats.org/officeDocument/2006/relationships/slide" Target="/ppt/slides/slide3.xml" Id="Re6da9af4c4c94634" /><Relationship Type="http://schemas.openxmlformats.org/officeDocument/2006/relationships/slide" Target="/ppt/slides/slide4.xml" Id="Re12f3dc5c34e4319" /><Relationship Type="http://schemas.openxmlformats.org/officeDocument/2006/relationships/slide" Target="/ppt/slides/slide5.xml" Id="R400ae2d774c94a3c" /><Relationship Type="http://schemas.openxmlformats.org/officeDocument/2006/relationships/slide" Target="/ppt/slides/slide6.xml" Id="Rc1dc9cc8ec7d4a4b" /><Relationship Type="http://schemas.openxmlformats.org/officeDocument/2006/relationships/slide" Target="/ppt/slides/slide7.xml" Id="R825cf2bb992145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a643bbf70d6457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84a42bbc4c4a30" /><Relationship Type="http://schemas.openxmlformats.org/officeDocument/2006/relationships/theme" Target="/ppt/slideMasters/theme/theme1.xml" Id="R75925657b7fe4be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084a42bbc4c4a3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b6fbc9ea448f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94db5fd28446a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32be873515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00fbda0ac43b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679a4618c243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fdb96cf6146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e43a59e20403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TORJÅ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TORJÅ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TORJÅ AS ble etablert [år] og holder til i Bryne.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TORJÅ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TORJÅ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TORJÅ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1 601 844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103 030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−418 979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2 880 189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10 722 815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TORJÅ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ARTOO-DETOO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JØRSTAD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LUNDEWIIK INVEST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NORSK VINDPRO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REETRO HOLDING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WAGI INVEST AS  –  16,7 %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TORJÅ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9 - 13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4340 Bryne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993 429 902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TORJÅ AS</a:t>
            </a:r>
          </a:p>
        </p:txBody>
      </p:sp>
    </p:spTree>
  </p:cSld>
  <p:clrMapOvr>
    <a:masterClrMapping xmlns:a="http://schemas.openxmlformats.org/drawingml/2006/main"/>
  </p:clrMapOvr>
</p:sld>
</file>