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4d1a08d39541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b728b5f6de4bd7"/>
  </p:sldMasterIdLst>
  <p:sldIdLst>
    <p:sldId xmlns:r="http://schemas.openxmlformats.org/officeDocument/2006/relationships" id="256" r:id="Rf984652e2ffb4d21"/>
    <p:sldId xmlns:r="http://schemas.openxmlformats.org/officeDocument/2006/relationships" id="257" r:id="R12a9b404413b4ae0"/>
    <p:sldId xmlns:r="http://schemas.openxmlformats.org/officeDocument/2006/relationships" id="258" r:id="R9cf88a2e211b4515"/>
    <p:sldId xmlns:r="http://schemas.openxmlformats.org/officeDocument/2006/relationships" id="259" r:id="Rb0ab4b49d5ae47cf"/>
    <p:sldId xmlns:r="http://schemas.openxmlformats.org/officeDocument/2006/relationships" id="260" r:id="R5c49a327aaa04567"/>
    <p:sldId xmlns:r="http://schemas.openxmlformats.org/officeDocument/2006/relationships" id="261" r:id="R879509d9350948fb"/>
    <p:sldId xmlns:r="http://schemas.openxmlformats.org/officeDocument/2006/relationships" id="262" r:id="R1f513bd904af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b728b5f6de4bd7" /><Relationship Type="http://schemas.openxmlformats.org/officeDocument/2006/relationships/slide" Target="/ppt/slides/slide1.xml" Id="Rf984652e2ffb4d21" /><Relationship Type="http://schemas.openxmlformats.org/officeDocument/2006/relationships/slide" Target="/ppt/slides/slide2.xml" Id="R12a9b404413b4ae0" /><Relationship Type="http://schemas.openxmlformats.org/officeDocument/2006/relationships/slide" Target="/ppt/slides/slide3.xml" Id="R9cf88a2e211b4515" /><Relationship Type="http://schemas.openxmlformats.org/officeDocument/2006/relationships/slide" Target="/ppt/slides/slide4.xml" Id="Rb0ab4b49d5ae47cf" /><Relationship Type="http://schemas.openxmlformats.org/officeDocument/2006/relationships/slide" Target="/ppt/slides/slide5.xml" Id="R5c49a327aaa04567" /><Relationship Type="http://schemas.openxmlformats.org/officeDocument/2006/relationships/slide" Target="/ppt/slides/slide6.xml" Id="R879509d9350948fb" /><Relationship Type="http://schemas.openxmlformats.org/officeDocument/2006/relationships/slide" Target="/ppt/slides/slide7.xml" Id="R1f513bd904af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1d82f179254d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97c4815c954cf3" /><Relationship Type="http://schemas.openxmlformats.org/officeDocument/2006/relationships/theme" Target="/ppt/slideMasters/theme/theme1.xml" Id="R470a400b980041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97c4815c954c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9e16491fa445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ba04f79cd84b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80036e618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fa07fa82949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b67d9dc3284b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052e2825848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34b5dc53964f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BEIRA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BEIRA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258 926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4 364 760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7 174 358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8 262 421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JONAS RASMUS GREVE SUNDE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SEBASTIAN GREVE SUNDE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RAGNVALD RASMUS SUNDE  –  18,0 %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Hartmanns vei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993 433 136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BEIRA AS</a:t>
            </a:r>
          </a:p>
        </p:txBody>
      </p:sp>
    </p:spTree>
  </p:cSld>
  <p:clrMapOvr>
    <a:masterClrMapping xmlns:a="http://schemas.openxmlformats.org/drawingml/2006/main"/>
  </p:clrMapOvr>
</p:sld>
</file>