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331fe5511e49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b1c9e6f31840c0"/>
  </p:sldMasterIdLst>
  <p:sldIdLst>
    <p:sldId xmlns:r="http://schemas.openxmlformats.org/officeDocument/2006/relationships" id="256" r:id="Rf19c2ec2930c40a9"/>
    <p:sldId xmlns:r="http://schemas.openxmlformats.org/officeDocument/2006/relationships" id="257" r:id="Rf6b4e4ee2c04488c"/>
    <p:sldId xmlns:r="http://schemas.openxmlformats.org/officeDocument/2006/relationships" id="258" r:id="R17ae157e3c154927"/>
    <p:sldId xmlns:r="http://schemas.openxmlformats.org/officeDocument/2006/relationships" id="259" r:id="R4095e679172c4fd4"/>
    <p:sldId xmlns:r="http://schemas.openxmlformats.org/officeDocument/2006/relationships" id="260" r:id="R5602d0bf337347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b1c9e6f31840c0" /><Relationship Type="http://schemas.openxmlformats.org/officeDocument/2006/relationships/slide" Target="/ppt/slides/slide1.xml" Id="Rf19c2ec2930c40a9" /><Relationship Type="http://schemas.openxmlformats.org/officeDocument/2006/relationships/slide" Target="/ppt/slides/slide2.xml" Id="Rf6b4e4ee2c04488c" /><Relationship Type="http://schemas.openxmlformats.org/officeDocument/2006/relationships/slide" Target="/ppt/slides/slide3.xml" Id="R17ae157e3c154927" /><Relationship Type="http://schemas.openxmlformats.org/officeDocument/2006/relationships/slide" Target="/ppt/slides/slide4.xml" Id="R4095e679172c4fd4" /><Relationship Type="http://schemas.openxmlformats.org/officeDocument/2006/relationships/slide" Target="/ppt/slides/slide5.xml" Id="R5602d0bf337347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af4bde78704e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cbce964bf4e2c" /><Relationship Type="http://schemas.openxmlformats.org/officeDocument/2006/relationships/theme" Target="/ppt/slideMasters/theme/theme1.xml" Id="Rd184e3a7ceb84b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2cbce964bf4e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e1eb136f143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07721c05343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e5456a8ef40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2fdeee34e48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9423b4b9e42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GRØNNBAKKEN VEILAG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GRØNNBAKKEN VEILAG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GRØNNBAKKEN VEILAG ble etablert [år] og holder til i Sandstad.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GRØNNBAKKEN VEILAG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GRØNNBAKKEN VEILAG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GRØNNBAKKEN VEILAG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Grønnbakkveien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7246 Sandstad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gronnbakken@outlook.com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993 442 321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GRØNNBAKKEN VEILAG</a:t>
            </a:r>
          </a:p>
        </p:txBody>
      </p:sp>
    </p:spTree>
  </p:cSld>
  <p:clrMapOvr>
    <a:masterClrMapping xmlns:a="http://schemas.openxmlformats.org/drawingml/2006/main"/>
  </p:clrMapOvr>
</p:sld>
</file>