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fb8163ea6b240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eebb51218b34699"/>
  </p:sldMasterIdLst>
  <p:sldIdLst>
    <p:sldId xmlns:r="http://schemas.openxmlformats.org/officeDocument/2006/relationships" id="256" r:id="R69c03ad581564c4a"/>
    <p:sldId xmlns:r="http://schemas.openxmlformats.org/officeDocument/2006/relationships" id="257" r:id="R257724673e1c4006"/>
    <p:sldId xmlns:r="http://schemas.openxmlformats.org/officeDocument/2006/relationships" id="258" r:id="R5f02604c064a4d96"/>
    <p:sldId xmlns:r="http://schemas.openxmlformats.org/officeDocument/2006/relationships" id="259" r:id="R120ab3dd8f11452d"/>
    <p:sldId xmlns:r="http://schemas.openxmlformats.org/officeDocument/2006/relationships" id="260" r:id="R4537a4435303476f"/>
    <p:sldId xmlns:r="http://schemas.openxmlformats.org/officeDocument/2006/relationships" id="261" r:id="R215161c560d9462b"/>
    <p:sldId xmlns:r="http://schemas.openxmlformats.org/officeDocument/2006/relationships" id="262" r:id="Rbca8f240b9ca42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ebb51218b34699" /><Relationship Type="http://schemas.openxmlformats.org/officeDocument/2006/relationships/slide" Target="/ppt/slides/slide1.xml" Id="R69c03ad581564c4a" /><Relationship Type="http://schemas.openxmlformats.org/officeDocument/2006/relationships/slide" Target="/ppt/slides/slide2.xml" Id="R257724673e1c4006" /><Relationship Type="http://schemas.openxmlformats.org/officeDocument/2006/relationships/slide" Target="/ppt/slides/slide3.xml" Id="R5f02604c064a4d96" /><Relationship Type="http://schemas.openxmlformats.org/officeDocument/2006/relationships/slide" Target="/ppt/slides/slide4.xml" Id="R120ab3dd8f11452d" /><Relationship Type="http://schemas.openxmlformats.org/officeDocument/2006/relationships/slide" Target="/ppt/slides/slide5.xml" Id="R4537a4435303476f" /><Relationship Type="http://schemas.openxmlformats.org/officeDocument/2006/relationships/slide" Target="/ppt/slides/slide6.xml" Id="R215161c560d9462b" /><Relationship Type="http://schemas.openxmlformats.org/officeDocument/2006/relationships/slide" Target="/ppt/slides/slide7.xml" Id="Rbca8f240b9ca42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e9df19345c4fb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5cb69583e473b" /><Relationship Type="http://schemas.openxmlformats.org/officeDocument/2006/relationships/theme" Target="/ppt/slideMasters/theme/theme1.xml" Id="R8f782d86d8be46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35cb69583e47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2c8ad6c4d745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65f93ecc964c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89cd5d891d4ae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056b42bb044f1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576488f681438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23c280068b40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9a660f3eb74a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RELAKS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RELAKS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RELAKS INVEST AS ble etablert [år] og holder til i Innfjorden.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RELAKS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RELAKS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RELAKS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−97 273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985 667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4 891 863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5 919 046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RELAKS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RELAKS AS  –  75,8 %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STØBAKK STENERUD  –  24,2 %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RELAKS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Lars Stenerud, Vikvegen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6315 Innfjorden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993 449 504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RELAKS INVEST AS</a:t>
            </a:r>
          </a:p>
        </p:txBody>
      </p:sp>
    </p:spTree>
  </p:cSld>
  <p:clrMapOvr>
    <a:masterClrMapping xmlns:a="http://schemas.openxmlformats.org/drawingml/2006/main"/>
  </p:clrMapOvr>
</p:sld>
</file>