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252c2857ff9441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58032bd4d354567"/>
  </p:sldMasterIdLst>
  <p:sldIdLst>
    <p:sldId xmlns:r="http://schemas.openxmlformats.org/officeDocument/2006/relationships" id="256" r:id="R96b4f9feb0fe4455"/>
    <p:sldId xmlns:r="http://schemas.openxmlformats.org/officeDocument/2006/relationships" id="257" r:id="R0932f9c6a253480c"/>
    <p:sldId xmlns:r="http://schemas.openxmlformats.org/officeDocument/2006/relationships" id="258" r:id="R1ea67e20a035487e"/>
    <p:sldId xmlns:r="http://schemas.openxmlformats.org/officeDocument/2006/relationships" id="259" r:id="Rd2944a3a6e2e4380"/>
    <p:sldId xmlns:r="http://schemas.openxmlformats.org/officeDocument/2006/relationships" id="260" r:id="Rb1a50013160f41e7"/>
    <p:sldId xmlns:r="http://schemas.openxmlformats.org/officeDocument/2006/relationships" id="261" r:id="R7e5db25741b14ad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8032bd4d354567" /><Relationship Type="http://schemas.openxmlformats.org/officeDocument/2006/relationships/slide" Target="/ppt/slides/slide1.xml" Id="R96b4f9feb0fe4455" /><Relationship Type="http://schemas.openxmlformats.org/officeDocument/2006/relationships/slide" Target="/ppt/slides/slide2.xml" Id="R0932f9c6a253480c" /><Relationship Type="http://schemas.openxmlformats.org/officeDocument/2006/relationships/slide" Target="/ppt/slides/slide3.xml" Id="R1ea67e20a035487e" /><Relationship Type="http://schemas.openxmlformats.org/officeDocument/2006/relationships/slide" Target="/ppt/slides/slide4.xml" Id="Rd2944a3a6e2e4380" /><Relationship Type="http://schemas.openxmlformats.org/officeDocument/2006/relationships/slide" Target="/ppt/slides/slide5.xml" Id="Rb1a50013160f41e7" /><Relationship Type="http://schemas.openxmlformats.org/officeDocument/2006/relationships/slide" Target="/ppt/slides/slide6.xml" Id="R7e5db25741b14ad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1ab4c6b39a450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9d47ae46404808" /><Relationship Type="http://schemas.openxmlformats.org/officeDocument/2006/relationships/theme" Target="/ppt/slideMasters/theme/theme1.xml" Id="R7d302ff53b3a453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c9d47ae4640480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5da10160b8427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2621f7379d460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8437e351ce427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41fa347e3d44a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669ec950ee4ee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4aa0b7b842456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A. THRANA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 THRANA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A. THRANA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 THRANA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 THRANA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 THRANA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THRANA ANNE MARIE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THRANA HENRIK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 THRANA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993 452 017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 THRANA AS</a:t>
            </a:r>
          </a:p>
        </p:txBody>
      </p:sp>
    </p:spTree>
  </p:cSld>
  <p:clrMapOvr>
    <a:masterClrMapping xmlns:a="http://schemas.openxmlformats.org/drawingml/2006/main"/>
  </p:clrMapOvr>
</p:sld>
</file>