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90243e3d5d447c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21eddd14fa04988"/>
  </p:sldMasterIdLst>
  <p:sldIdLst>
    <p:sldId xmlns:r="http://schemas.openxmlformats.org/officeDocument/2006/relationships" id="256" r:id="R1f2284bb7f3e40d1"/>
    <p:sldId xmlns:r="http://schemas.openxmlformats.org/officeDocument/2006/relationships" id="257" r:id="R3302c59cb2a44f50"/>
    <p:sldId xmlns:r="http://schemas.openxmlformats.org/officeDocument/2006/relationships" id="258" r:id="R7addf78883c34384"/>
    <p:sldId xmlns:r="http://schemas.openxmlformats.org/officeDocument/2006/relationships" id="259" r:id="Rb4a9a76b2b7a4f59"/>
    <p:sldId xmlns:r="http://schemas.openxmlformats.org/officeDocument/2006/relationships" id="260" r:id="R51abb89c8adf4123"/>
    <p:sldId xmlns:r="http://schemas.openxmlformats.org/officeDocument/2006/relationships" id="261" r:id="R7cfb8eabc06d45ac"/>
    <p:sldId xmlns:r="http://schemas.openxmlformats.org/officeDocument/2006/relationships" id="262" r:id="R12dc09c8b2494f4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21eddd14fa04988" /><Relationship Type="http://schemas.openxmlformats.org/officeDocument/2006/relationships/slide" Target="/ppt/slides/slide1.xml" Id="R1f2284bb7f3e40d1" /><Relationship Type="http://schemas.openxmlformats.org/officeDocument/2006/relationships/slide" Target="/ppt/slides/slide2.xml" Id="R3302c59cb2a44f50" /><Relationship Type="http://schemas.openxmlformats.org/officeDocument/2006/relationships/slide" Target="/ppt/slides/slide3.xml" Id="R7addf78883c34384" /><Relationship Type="http://schemas.openxmlformats.org/officeDocument/2006/relationships/slide" Target="/ppt/slides/slide4.xml" Id="Rb4a9a76b2b7a4f59" /><Relationship Type="http://schemas.openxmlformats.org/officeDocument/2006/relationships/slide" Target="/ppt/slides/slide5.xml" Id="R51abb89c8adf4123" /><Relationship Type="http://schemas.openxmlformats.org/officeDocument/2006/relationships/slide" Target="/ppt/slides/slide6.xml" Id="R7cfb8eabc06d45ac" /><Relationship Type="http://schemas.openxmlformats.org/officeDocument/2006/relationships/slide" Target="/ppt/slides/slide7.xml" Id="R12dc09c8b2494f4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7fae12d917e49b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c11998c31c3416f" /><Relationship Type="http://schemas.openxmlformats.org/officeDocument/2006/relationships/theme" Target="/ppt/slideMasters/theme/theme1.xml" Id="R1747a64c51fb419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c11998c31c3416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fabff82bfbe444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5bbbed029c44f8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5e575e5f91f47f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fe0793cda5e431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2c7d14b9a5946c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6b284b29caa4300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bf95db0a1e6444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OCY WAYFARER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OCY WAYFARER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OCY WAYFARER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OCY WAYFARER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OCY WAYFARER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OCY WAYFARER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2017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28 274 000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28 255 000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29 918 000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141 690 000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195 999 000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OCY WAYFARER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OCEAN YIELD ASA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OCY WAYFARER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993 452 114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OCY WAYFARER AS</a:t>
            </a:r>
          </a:p>
        </p:txBody>
      </p:sp>
    </p:spTree>
  </p:cSld>
  <p:clrMapOvr>
    <a:masterClrMapping xmlns:a="http://schemas.openxmlformats.org/drawingml/2006/main"/>
  </p:clrMapOvr>
</p:sld>
</file>