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23675b71be4f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83cd9c92f46ce"/>
  </p:sldMasterIdLst>
  <p:sldIdLst>
    <p:sldId xmlns:r="http://schemas.openxmlformats.org/officeDocument/2006/relationships" id="256" r:id="R7fd785cdad024528"/>
    <p:sldId xmlns:r="http://schemas.openxmlformats.org/officeDocument/2006/relationships" id="257" r:id="R63add7b43c574e6c"/>
    <p:sldId xmlns:r="http://schemas.openxmlformats.org/officeDocument/2006/relationships" id="258" r:id="R96ae0508b8344dd1"/>
    <p:sldId xmlns:r="http://schemas.openxmlformats.org/officeDocument/2006/relationships" id="259" r:id="Rf085afd8b71a4695"/>
    <p:sldId xmlns:r="http://schemas.openxmlformats.org/officeDocument/2006/relationships" id="260" r:id="R5e69226f4b5b4b18"/>
    <p:sldId xmlns:r="http://schemas.openxmlformats.org/officeDocument/2006/relationships" id="261" r:id="R4699b004e882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83cd9c92f46ce" /><Relationship Type="http://schemas.openxmlformats.org/officeDocument/2006/relationships/slide" Target="/ppt/slides/slide1.xml" Id="R7fd785cdad024528" /><Relationship Type="http://schemas.openxmlformats.org/officeDocument/2006/relationships/slide" Target="/ppt/slides/slide2.xml" Id="R63add7b43c574e6c" /><Relationship Type="http://schemas.openxmlformats.org/officeDocument/2006/relationships/slide" Target="/ppt/slides/slide3.xml" Id="R96ae0508b8344dd1" /><Relationship Type="http://schemas.openxmlformats.org/officeDocument/2006/relationships/slide" Target="/ppt/slides/slide4.xml" Id="Rf085afd8b71a4695" /><Relationship Type="http://schemas.openxmlformats.org/officeDocument/2006/relationships/slide" Target="/ppt/slides/slide5.xml" Id="R5e69226f4b5b4b18" /><Relationship Type="http://schemas.openxmlformats.org/officeDocument/2006/relationships/slide" Target="/ppt/slides/slide6.xml" Id="R4699b004e882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2412ebe2c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0e4378bce49da" /><Relationship Type="http://schemas.openxmlformats.org/officeDocument/2006/relationships/theme" Target="/ppt/slideMasters/theme/theme1.xml" Id="R963c24342aba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0e4378bce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4c074fbe545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e6e531f6b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3649de1f645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d19dc172d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bb3858585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b14ba284248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BARCODE 113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BARCODE 113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BARCODE PORTFOLIO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993 453 595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BARCODE 113 AS</a:t>
            </a:r>
          </a:p>
        </p:txBody>
      </p:sp>
    </p:spTree>
  </p:cSld>
  <p:clrMapOvr>
    <a:masterClrMapping xmlns:a="http://schemas.openxmlformats.org/drawingml/2006/main"/>
  </p:clrMapOvr>
</p:sld>
</file>