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9172e6198e43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a40fe609ab43ef"/>
  </p:sldMasterIdLst>
  <p:sldIdLst>
    <p:sldId xmlns:r="http://schemas.openxmlformats.org/officeDocument/2006/relationships" id="256" r:id="R9c81061bab2a4f49"/>
    <p:sldId xmlns:r="http://schemas.openxmlformats.org/officeDocument/2006/relationships" id="257" r:id="Rfdf9aee4c15d41e8"/>
    <p:sldId xmlns:r="http://schemas.openxmlformats.org/officeDocument/2006/relationships" id="258" r:id="R686737255c0f4bc9"/>
    <p:sldId xmlns:r="http://schemas.openxmlformats.org/officeDocument/2006/relationships" id="259" r:id="R0eafc104259c49b6"/>
    <p:sldId xmlns:r="http://schemas.openxmlformats.org/officeDocument/2006/relationships" id="260" r:id="Ra21badfd9df3462d"/>
    <p:sldId xmlns:r="http://schemas.openxmlformats.org/officeDocument/2006/relationships" id="261" r:id="R58e0e0fe1b7046b6"/>
    <p:sldId xmlns:r="http://schemas.openxmlformats.org/officeDocument/2006/relationships" id="262" r:id="R505200eda3c84c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a40fe609ab43ef" /><Relationship Type="http://schemas.openxmlformats.org/officeDocument/2006/relationships/slide" Target="/ppt/slides/slide1.xml" Id="R9c81061bab2a4f49" /><Relationship Type="http://schemas.openxmlformats.org/officeDocument/2006/relationships/slide" Target="/ppt/slides/slide2.xml" Id="Rfdf9aee4c15d41e8" /><Relationship Type="http://schemas.openxmlformats.org/officeDocument/2006/relationships/slide" Target="/ppt/slides/slide3.xml" Id="R686737255c0f4bc9" /><Relationship Type="http://schemas.openxmlformats.org/officeDocument/2006/relationships/slide" Target="/ppt/slides/slide4.xml" Id="R0eafc104259c49b6" /><Relationship Type="http://schemas.openxmlformats.org/officeDocument/2006/relationships/slide" Target="/ppt/slides/slide5.xml" Id="Ra21badfd9df3462d" /><Relationship Type="http://schemas.openxmlformats.org/officeDocument/2006/relationships/slide" Target="/ppt/slides/slide6.xml" Id="R58e0e0fe1b7046b6" /><Relationship Type="http://schemas.openxmlformats.org/officeDocument/2006/relationships/slide" Target="/ppt/slides/slide7.xml" Id="R505200eda3c84c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902985c4d947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9052588e74863" /><Relationship Type="http://schemas.openxmlformats.org/officeDocument/2006/relationships/theme" Target="/ppt/slideMasters/theme/theme1.xml" Id="Ra4d6fb38291a43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39052588e748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c20939dc242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ed24b06974b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394beada845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4edbc802749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59bf51daf4f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463992c474b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58df283a043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VERKTØY &amp; INDUSTRI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VERKTØY &amp; INDUSTRI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74 077 906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4 827 650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3 420 849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13 707 357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32 652 222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NESVÅG HOLDING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 HETLAND HOLDING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Eigerøyveien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4373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993 454 044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VERKTØY &amp; INDUSTRI AS</a:t>
            </a:r>
          </a:p>
        </p:txBody>
      </p:sp>
    </p:spTree>
  </p:cSld>
  <p:clrMapOvr>
    <a:masterClrMapping xmlns:a="http://schemas.openxmlformats.org/drawingml/2006/main"/>
  </p:clrMapOvr>
</p:sld>
</file>