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f2429dd67348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ee55201b0c4f90"/>
  </p:sldMasterIdLst>
  <p:sldIdLst>
    <p:sldId xmlns:r="http://schemas.openxmlformats.org/officeDocument/2006/relationships" id="256" r:id="R83174c6f62a64edf"/>
    <p:sldId xmlns:r="http://schemas.openxmlformats.org/officeDocument/2006/relationships" id="257" r:id="Rd3d0f8b7030a4639"/>
    <p:sldId xmlns:r="http://schemas.openxmlformats.org/officeDocument/2006/relationships" id="258" r:id="R7be2b4a78dc947a2"/>
    <p:sldId xmlns:r="http://schemas.openxmlformats.org/officeDocument/2006/relationships" id="259" r:id="Rdb0979853ba84089"/>
    <p:sldId xmlns:r="http://schemas.openxmlformats.org/officeDocument/2006/relationships" id="260" r:id="Re48c6da15cb543d7"/>
    <p:sldId xmlns:r="http://schemas.openxmlformats.org/officeDocument/2006/relationships" id="261" r:id="R0d532d2f8c9e47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e55201b0c4f90" /><Relationship Type="http://schemas.openxmlformats.org/officeDocument/2006/relationships/slide" Target="/ppt/slides/slide1.xml" Id="R83174c6f62a64edf" /><Relationship Type="http://schemas.openxmlformats.org/officeDocument/2006/relationships/slide" Target="/ppt/slides/slide2.xml" Id="Rd3d0f8b7030a4639" /><Relationship Type="http://schemas.openxmlformats.org/officeDocument/2006/relationships/slide" Target="/ppt/slides/slide3.xml" Id="R7be2b4a78dc947a2" /><Relationship Type="http://schemas.openxmlformats.org/officeDocument/2006/relationships/slide" Target="/ppt/slides/slide4.xml" Id="Rdb0979853ba84089" /><Relationship Type="http://schemas.openxmlformats.org/officeDocument/2006/relationships/slide" Target="/ppt/slides/slide5.xml" Id="Re48c6da15cb543d7" /><Relationship Type="http://schemas.openxmlformats.org/officeDocument/2006/relationships/slide" Target="/ppt/slides/slide6.xml" Id="R0d532d2f8c9e47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0a214f8dfb47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6a07511384ab7" /><Relationship Type="http://schemas.openxmlformats.org/officeDocument/2006/relationships/theme" Target="/ppt/slideMasters/theme/theme1.xml" Id="R9a406daa395b45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96a07511384a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76b769a5b42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c6661255140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55fc0f1e84c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4f2c706204f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4548d993e46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0be6ae22148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HEDRAM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HEDRAM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HEDRAM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HEDRAM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HEDRAM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HEDRAM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GRAVKLEV FOLKE ROLAND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HEDRAM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993 455 490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HEDRAM AS</a:t>
            </a:r>
          </a:p>
        </p:txBody>
      </p:sp>
    </p:spTree>
  </p:cSld>
  <p:clrMapOvr>
    <a:masterClrMapping xmlns:a="http://schemas.openxmlformats.org/drawingml/2006/main"/>
  </p:clrMapOvr>
</p:sld>
</file>