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de84006d5e48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b8c494c39c4775"/>
  </p:sldMasterIdLst>
  <p:sldIdLst>
    <p:sldId xmlns:r="http://schemas.openxmlformats.org/officeDocument/2006/relationships" id="256" r:id="R6bd6c0ea01e74e21"/>
    <p:sldId xmlns:r="http://schemas.openxmlformats.org/officeDocument/2006/relationships" id="257" r:id="R89101ac4117d45b6"/>
    <p:sldId xmlns:r="http://schemas.openxmlformats.org/officeDocument/2006/relationships" id="258" r:id="Rd2c96c86984944d7"/>
    <p:sldId xmlns:r="http://schemas.openxmlformats.org/officeDocument/2006/relationships" id="259" r:id="Reec30c808b434e75"/>
    <p:sldId xmlns:r="http://schemas.openxmlformats.org/officeDocument/2006/relationships" id="260" r:id="Rfc9baee69fe141fa"/>
    <p:sldId xmlns:r="http://schemas.openxmlformats.org/officeDocument/2006/relationships" id="261" r:id="R62ce8505639f40a7"/>
    <p:sldId xmlns:r="http://schemas.openxmlformats.org/officeDocument/2006/relationships" id="262" r:id="R79d840ea93384a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b8c494c39c4775" /><Relationship Type="http://schemas.openxmlformats.org/officeDocument/2006/relationships/slide" Target="/ppt/slides/slide1.xml" Id="R6bd6c0ea01e74e21" /><Relationship Type="http://schemas.openxmlformats.org/officeDocument/2006/relationships/slide" Target="/ppt/slides/slide2.xml" Id="R89101ac4117d45b6" /><Relationship Type="http://schemas.openxmlformats.org/officeDocument/2006/relationships/slide" Target="/ppt/slides/slide3.xml" Id="Rd2c96c86984944d7" /><Relationship Type="http://schemas.openxmlformats.org/officeDocument/2006/relationships/slide" Target="/ppt/slides/slide4.xml" Id="Reec30c808b434e75" /><Relationship Type="http://schemas.openxmlformats.org/officeDocument/2006/relationships/slide" Target="/ppt/slides/slide5.xml" Id="Rfc9baee69fe141fa" /><Relationship Type="http://schemas.openxmlformats.org/officeDocument/2006/relationships/slide" Target="/ppt/slides/slide6.xml" Id="R62ce8505639f40a7" /><Relationship Type="http://schemas.openxmlformats.org/officeDocument/2006/relationships/slide" Target="/ppt/slides/slide7.xml" Id="R79d840ea93384a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bdcae8e51745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6368e3f4d4ddb" /><Relationship Type="http://schemas.openxmlformats.org/officeDocument/2006/relationships/theme" Target="/ppt/slideMasters/theme/theme1.xml" Id="Rec05e39fa5ac49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f6368e3f4d4d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bb9fbbc6247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408a21ecd4a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98b8fcbbc49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e9e3692d548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dd3c165f942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223a818b84e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b20f591c74b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D.A.F SPEDITION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D.A.F SPEDITION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D.A.F SPEDITION NORGE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D.A.F SPEDITION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D.A.F SPEDITION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D.A.F SPEDITION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30 065 761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−807 389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−814 096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3 643 614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7 413 131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D.A.F SPEDITION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DANIELSEN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KATARINA MARTINCEVIC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JØRANLI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D.A.F SPEDITION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004723141015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daf@getmail.no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www.dafspedition.com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D.A.F SPEDITION NORGE AS</a:t>
            </a:r>
          </a:p>
        </p:txBody>
      </p:sp>
    </p:spTree>
  </p:cSld>
  <p:clrMapOvr>
    <a:masterClrMapping xmlns:a="http://schemas.openxmlformats.org/drawingml/2006/main"/>
  </p:clrMapOvr>
</p:sld>
</file>