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22c29cc93a4c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04dcb19ce24681"/>
  </p:sldMasterIdLst>
  <p:sldIdLst>
    <p:sldId xmlns:r="http://schemas.openxmlformats.org/officeDocument/2006/relationships" id="256" r:id="R93235552dc4c4cc2"/>
    <p:sldId xmlns:r="http://schemas.openxmlformats.org/officeDocument/2006/relationships" id="257" r:id="R1f3035608bfd4f51"/>
    <p:sldId xmlns:r="http://schemas.openxmlformats.org/officeDocument/2006/relationships" id="258" r:id="R8306ba4a4b6f4aca"/>
    <p:sldId xmlns:r="http://schemas.openxmlformats.org/officeDocument/2006/relationships" id="259" r:id="Rc2775a3accfd4eaa"/>
    <p:sldId xmlns:r="http://schemas.openxmlformats.org/officeDocument/2006/relationships" id="260" r:id="R8c1e88c0138943fc"/>
    <p:sldId xmlns:r="http://schemas.openxmlformats.org/officeDocument/2006/relationships" id="261" r:id="R39ab4f8ae5ab41a6"/>
    <p:sldId xmlns:r="http://schemas.openxmlformats.org/officeDocument/2006/relationships" id="262" r:id="Rcd65c82fcd8947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04dcb19ce24681" /><Relationship Type="http://schemas.openxmlformats.org/officeDocument/2006/relationships/slide" Target="/ppt/slides/slide1.xml" Id="R93235552dc4c4cc2" /><Relationship Type="http://schemas.openxmlformats.org/officeDocument/2006/relationships/slide" Target="/ppt/slides/slide2.xml" Id="R1f3035608bfd4f51" /><Relationship Type="http://schemas.openxmlformats.org/officeDocument/2006/relationships/slide" Target="/ppt/slides/slide3.xml" Id="R8306ba4a4b6f4aca" /><Relationship Type="http://schemas.openxmlformats.org/officeDocument/2006/relationships/slide" Target="/ppt/slides/slide4.xml" Id="Rc2775a3accfd4eaa" /><Relationship Type="http://schemas.openxmlformats.org/officeDocument/2006/relationships/slide" Target="/ppt/slides/slide5.xml" Id="R8c1e88c0138943fc" /><Relationship Type="http://schemas.openxmlformats.org/officeDocument/2006/relationships/slide" Target="/ppt/slides/slide6.xml" Id="R39ab4f8ae5ab41a6" /><Relationship Type="http://schemas.openxmlformats.org/officeDocument/2006/relationships/slide" Target="/ppt/slides/slide7.xml" Id="Rcd65c82fcd8947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bd32f894948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0ce190d0c4f4e" /><Relationship Type="http://schemas.openxmlformats.org/officeDocument/2006/relationships/theme" Target="/ppt/slideMasters/theme/theme1.xml" Id="R11c35cc3c61749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00ce190d0c4f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3aaf2bd144a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f4a407e9b4f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6c778786841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ccc5f4e9b42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ccc3ce4af40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57e0b4fca4c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d98f5cbdd44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PHILLIPS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PHILLIPS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PHILLIPS EIENDOM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PHILLIPS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PHILLIPS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PHILLIPS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2 233 402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−762 202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−1 095 271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5 003 775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12 836 272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PHILLIPS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 OLAV PHILLIPS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PHILLIPS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Bjønnkroken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PHILLIPS EIENDOM AS</a:t>
            </a:r>
          </a:p>
        </p:txBody>
      </p:sp>
    </p:spTree>
  </p:cSld>
  <p:clrMapOvr>
    <a:masterClrMapping xmlns:a="http://schemas.openxmlformats.org/drawingml/2006/main"/>
  </p:clrMapOvr>
</p:sld>
</file>