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990b4337c049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7514d9dde54b99"/>
  </p:sldMasterIdLst>
  <p:sldIdLst>
    <p:sldId xmlns:r="http://schemas.openxmlformats.org/officeDocument/2006/relationships" id="256" r:id="Rd838f09d1a6e4e4e"/>
    <p:sldId xmlns:r="http://schemas.openxmlformats.org/officeDocument/2006/relationships" id="257" r:id="R39b13840b8504fa9"/>
    <p:sldId xmlns:r="http://schemas.openxmlformats.org/officeDocument/2006/relationships" id="258" r:id="R38a23a8a6f4b420f"/>
    <p:sldId xmlns:r="http://schemas.openxmlformats.org/officeDocument/2006/relationships" id="259" r:id="R5de0ea14869a491f"/>
    <p:sldId xmlns:r="http://schemas.openxmlformats.org/officeDocument/2006/relationships" id="260" r:id="R4e4a8510144a4ffb"/>
    <p:sldId xmlns:r="http://schemas.openxmlformats.org/officeDocument/2006/relationships" id="261" r:id="Rcfa1bf060972442d"/>
    <p:sldId xmlns:r="http://schemas.openxmlformats.org/officeDocument/2006/relationships" id="262" r:id="Rc96730efc49244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514d9dde54b99" /><Relationship Type="http://schemas.openxmlformats.org/officeDocument/2006/relationships/slide" Target="/ppt/slides/slide1.xml" Id="Rd838f09d1a6e4e4e" /><Relationship Type="http://schemas.openxmlformats.org/officeDocument/2006/relationships/slide" Target="/ppt/slides/slide2.xml" Id="R39b13840b8504fa9" /><Relationship Type="http://schemas.openxmlformats.org/officeDocument/2006/relationships/slide" Target="/ppt/slides/slide3.xml" Id="R38a23a8a6f4b420f" /><Relationship Type="http://schemas.openxmlformats.org/officeDocument/2006/relationships/slide" Target="/ppt/slides/slide4.xml" Id="R5de0ea14869a491f" /><Relationship Type="http://schemas.openxmlformats.org/officeDocument/2006/relationships/slide" Target="/ppt/slides/slide5.xml" Id="R4e4a8510144a4ffb" /><Relationship Type="http://schemas.openxmlformats.org/officeDocument/2006/relationships/slide" Target="/ppt/slides/slide6.xml" Id="Rcfa1bf060972442d" /><Relationship Type="http://schemas.openxmlformats.org/officeDocument/2006/relationships/slide" Target="/ppt/slides/slide7.xml" Id="Rc96730efc49244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9feaf86ead45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c30a4fb114f1a" /><Relationship Type="http://schemas.openxmlformats.org/officeDocument/2006/relationships/theme" Target="/ppt/slideMasters/theme/theme1.xml" Id="R930a9ae3f1a1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dc30a4fb114f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f85c7bf104b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01009eb984a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3453b5dd245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e7f21997447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aecf72e3648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a31926df541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7fcb648dd40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BERGGATA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BERGGATA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BERGGATA 1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BERGGATA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BERGGATA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BERGGATA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−152 953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958 156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993 389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BERGGATA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MISTRAL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BERGGATA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993 457 280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BERGGATA 1 AS</a:t>
            </a:r>
          </a:p>
        </p:txBody>
      </p:sp>
    </p:spTree>
  </p:cSld>
  <p:clrMapOvr>
    <a:masterClrMapping xmlns:a="http://schemas.openxmlformats.org/drawingml/2006/main"/>
  </p:clrMapOvr>
</p:sld>
</file>