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84b89e742e4b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a6b1b9d844fb8"/>
  </p:sldMasterIdLst>
  <p:sldIdLst>
    <p:sldId xmlns:r="http://schemas.openxmlformats.org/officeDocument/2006/relationships" id="256" r:id="R4c808414dc734e7b"/>
    <p:sldId xmlns:r="http://schemas.openxmlformats.org/officeDocument/2006/relationships" id="257" r:id="R4fc1dd27b7714a65"/>
    <p:sldId xmlns:r="http://schemas.openxmlformats.org/officeDocument/2006/relationships" id="258" r:id="R65746ad5725d4999"/>
    <p:sldId xmlns:r="http://schemas.openxmlformats.org/officeDocument/2006/relationships" id="259" r:id="R14b5bf7e71c74f78"/>
    <p:sldId xmlns:r="http://schemas.openxmlformats.org/officeDocument/2006/relationships" id="260" r:id="Rc369c44054e34a4d"/>
    <p:sldId xmlns:r="http://schemas.openxmlformats.org/officeDocument/2006/relationships" id="261" r:id="R09409f7c26b64aeb"/>
    <p:sldId xmlns:r="http://schemas.openxmlformats.org/officeDocument/2006/relationships" id="262" r:id="R73e12f204fdf49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a6b1b9d844fb8" /><Relationship Type="http://schemas.openxmlformats.org/officeDocument/2006/relationships/slide" Target="/ppt/slides/slide1.xml" Id="R4c808414dc734e7b" /><Relationship Type="http://schemas.openxmlformats.org/officeDocument/2006/relationships/slide" Target="/ppt/slides/slide2.xml" Id="R4fc1dd27b7714a65" /><Relationship Type="http://schemas.openxmlformats.org/officeDocument/2006/relationships/slide" Target="/ppt/slides/slide3.xml" Id="R65746ad5725d4999" /><Relationship Type="http://schemas.openxmlformats.org/officeDocument/2006/relationships/slide" Target="/ppt/slides/slide4.xml" Id="R14b5bf7e71c74f78" /><Relationship Type="http://schemas.openxmlformats.org/officeDocument/2006/relationships/slide" Target="/ppt/slides/slide5.xml" Id="Rc369c44054e34a4d" /><Relationship Type="http://schemas.openxmlformats.org/officeDocument/2006/relationships/slide" Target="/ppt/slides/slide6.xml" Id="R09409f7c26b64aeb" /><Relationship Type="http://schemas.openxmlformats.org/officeDocument/2006/relationships/slide" Target="/ppt/slides/slide7.xml" Id="R73e12f204fdf49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471938f03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1e750b6e4445c" /><Relationship Type="http://schemas.openxmlformats.org/officeDocument/2006/relationships/theme" Target="/ppt/slideMasters/theme/theme1.xml" Id="R07ce934519a743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91e750b6e444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877bc27cf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34baea5cd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f979ea9514b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07f7663604b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93df43dcc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91f28805545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1569652de43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JCO HOLDING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2 874 436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3 874 436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CATO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Svendsrudvegen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993 457 604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