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e21935e3d48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6f977c9ca64da7"/>
  </p:sldMasterIdLst>
  <p:sldIdLst>
    <p:sldId xmlns:r="http://schemas.openxmlformats.org/officeDocument/2006/relationships" id="256" r:id="R14c75fa2ab46493d"/>
    <p:sldId xmlns:r="http://schemas.openxmlformats.org/officeDocument/2006/relationships" id="257" r:id="R27350c5fdbee4cbc"/>
    <p:sldId xmlns:r="http://schemas.openxmlformats.org/officeDocument/2006/relationships" id="258" r:id="R91f2f48b290c4f64"/>
    <p:sldId xmlns:r="http://schemas.openxmlformats.org/officeDocument/2006/relationships" id="259" r:id="Rc4c8d6b9b24c4e46"/>
    <p:sldId xmlns:r="http://schemas.openxmlformats.org/officeDocument/2006/relationships" id="260" r:id="R60870487865a42ff"/>
    <p:sldId xmlns:r="http://schemas.openxmlformats.org/officeDocument/2006/relationships" id="261" r:id="R67ebd869737743bd"/>
    <p:sldId xmlns:r="http://schemas.openxmlformats.org/officeDocument/2006/relationships" id="262" r:id="R0bff1c3f88db40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f977c9ca64da7" /><Relationship Type="http://schemas.openxmlformats.org/officeDocument/2006/relationships/slide" Target="/ppt/slides/slide1.xml" Id="R14c75fa2ab46493d" /><Relationship Type="http://schemas.openxmlformats.org/officeDocument/2006/relationships/slide" Target="/ppt/slides/slide2.xml" Id="R27350c5fdbee4cbc" /><Relationship Type="http://schemas.openxmlformats.org/officeDocument/2006/relationships/slide" Target="/ppt/slides/slide3.xml" Id="R91f2f48b290c4f64" /><Relationship Type="http://schemas.openxmlformats.org/officeDocument/2006/relationships/slide" Target="/ppt/slides/slide4.xml" Id="Rc4c8d6b9b24c4e46" /><Relationship Type="http://schemas.openxmlformats.org/officeDocument/2006/relationships/slide" Target="/ppt/slides/slide5.xml" Id="R60870487865a42ff" /><Relationship Type="http://schemas.openxmlformats.org/officeDocument/2006/relationships/slide" Target="/ppt/slides/slide6.xml" Id="R67ebd869737743bd" /><Relationship Type="http://schemas.openxmlformats.org/officeDocument/2006/relationships/slide" Target="/ppt/slides/slide7.xml" Id="R0bff1c3f88db40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f749f3ffd4b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c04cf26634d1d" /><Relationship Type="http://schemas.openxmlformats.org/officeDocument/2006/relationships/theme" Target="/ppt/slideMasters/theme/theme1.xml" Id="Rf7f7c1d1534546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cc04cf2663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781c7216e4d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7d9545434d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798bdc11249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1b3945efe49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b7e8ce8d0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0e5578e5541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5b203ceac4a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 PROSJEKT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1 524 980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14 846 176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 NÆRING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45 36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andre@joagruppen.no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PROSJEKT AS</a:t>
            </a:r>
          </a:p>
        </p:txBody>
      </p:sp>
    </p:spTree>
  </p:cSld>
  <p:clrMapOvr>
    <a:masterClrMapping xmlns:a="http://schemas.openxmlformats.org/drawingml/2006/main"/>
  </p:clrMapOvr>
</p:sld>
</file>