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3ed7ae73c0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26623ce7544c4"/>
  </p:sldMasterIdLst>
  <p:sldIdLst>
    <p:sldId xmlns:r="http://schemas.openxmlformats.org/officeDocument/2006/relationships" id="256" r:id="R853ebbf08a094453"/>
    <p:sldId xmlns:r="http://schemas.openxmlformats.org/officeDocument/2006/relationships" id="257" r:id="Ree53b3a8b9df4aed"/>
    <p:sldId xmlns:r="http://schemas.openxmlformats.org/officeDocument/2006/relationships" id="258" r:id="R79755e951f8d4768"/>
    <p:sldId xmlns:r="http://schemas.openxmlformats.org/officeDocument/2006/relationships" id="259" r:id="Rf73a652d6a954663"/>
    <p:sldId xmlns:r="http://schemas.openxmlformats.org/officeDocument/2006/relationships" id="260" r:id="R90f66baea8ee42a0"/>
    <p:sldId xmlns:r="http://schemas.openxmlformats.org/officeDocument/2006/relationships" id="261" r:id="R03a78e170726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26623ce7544c4" /><Relationship Type="http://schemas.openxmlformats.org/officeDocument/2006/relationships/slide" Target="/ppt/slides/slide1.xml" Id="R853ebbf08a094453" /><Relationship Type="http://schemas.openxmlformats.org/officeDocument/2006/relationships/slide" Target="/ppt/slides/slide2.xml" Id="Ree53b3a8b9df4aed" /><Relationship Type="http://schemas.openxmlformats.org/officeDocument/2006/relationships/slide" Target="/ppt/slides/slide3.xml" Id="R79755e951f8d4768" /><Relationship Type="http://schemas.openxmlformats.org/officeDocument/2006/relationships/slide" Target="/ppt/slides/slide4.xml" Id="Rf73a652d6a954663" /><Relationship Type="http://schemas.openxmlformats.org/officeDocument/2006/relationships/slide" Target="/ppt/slides/slide5.xml" Id="R90f66baea8ee42a0" /><Relationship Type="http://schemas.openxmlformats.org/officeDocument/2006/relationships/slide" Target="/ppt/slides/slide6.xml" Id="R03a78e170726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7295deb2f41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3a295820f4f87" /><Relationship Type="http://schemas.openxmlformats.org/officeDocument/2006/relationships/theme" Target="/ppt/slideMasters/theme/theme1.xml" Id="R3e0c587b194443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73a295820f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7517090bf4a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66cd67fee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a4af99fcc44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15c889d3646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4ea6930e44f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b2a44967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KONGENSGATE 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KONGENSGATE 1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HOLDING AS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MIE HOLDING AS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993 458 945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KONGENSGATE 1 HOLDING AS</a:t>
            </a:r>
          </a:p>
        </p:txBody>
      </p:sp>
    </p:spTree>
  </p:cSld>
  <p:clrMapOvr>
    <a:masterClrMapping xmlns:a="http://schemas.openxmlformats.org/drawingml/2006/main"/>
  </p:clrMapOvr>
</p:sld>
</file>