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6f0462d86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e4e1b79e64b9e"/>
  </p:sldMasterIdLst>
  <p:sldIdLst>
    <p:sldId xmlns:r="http://schemas.openxmlformats.org/officeDocument/2006/relationships" id="256" r:id="R8675f6e578d64490"/>
    <p:sldId xmlns:r="http://schemas.openxmlformats.org/officeDocument/2006/relationships" id="257" r:id="Rf4a9a62b349a4b9b"/>
    <p:sldId xmlns:r="http://schemas.openxmlformats.org/officeDocument/2006/relationships" id="258" r:id="Rb12ac89624614952"/>
    <p:sldId xmlns:r="http://schemas.openxmlformats.org/officeDocument/2006/relationships" id="259" r:id="R49f66e0c27bb4d92"/>
    <p:sldId xmlns:r="http://schemas.openxmlformats.org/officeDocument/2006/relationships" id="260" r:id="Ree1aadb62ab04d7c"/>
    <p:sldId xmlns:r="http://schemas.openxmlformats.org/officeDocument/2006/relationships" id="261" r:id="R26e2e17b70534eff"/>
    <p:sldId xmlns:r="http://schemas.openxmlformats.org/officeDocument/2006/relationships" id="262" r:id="R7863240ab573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e4e1b79e64b9e" /><Relationship Type="http://schemas.openxmlformats.org/officeDocument/2006/relationships/slide" Target="/ppt/slides/slide1.xml" Id="R8675f6e578d64490" /><Relationship Type="http://schemas.openxmlformats.org/officeDocument/2006/relationships/slide" Target="/ppt/slides/slide2.xml" Id="Rf4a9a62b349a4b9b" /><Relationship Type="http://schemas.openxmlformats.org/officeDocument/2006/relationships/slide" Target="/ppt/slides/slide3.xml" Id="Rb12ac89624614952" /><Relationship Type="http://schemas.openxmlformats.org/officeDocument/2006/relationships/slide" Target="/ppt/slides/slide4.xml" Id="R49f66e0c27bb4d92" /><Relationship Type="http://schemas.openxmlformats.org/officeDocument/2006/relationships/slide" Target="/ppt/slides/slide5.xml" Id="Ree1aadb62ab04d7c" /><Relationship Type="http://schemas.openxmlformats.org/officeDocument/2006/relationships/slide" Target="/ppt/slides/slide6.xml" Id="R26e2e17b70534eff" /><Relationship Type="http://schemas.openxmlformats.org/officeDocument/2006/relationships/slide" Target="/ppt/slides/slide7.xml" Id="R7863240ab573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eb0a897ff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26031bb4467f" /><Relationship Type="http://schemas.openxmlformats.org/officeDocument/2006/relationships/theme" Target="/ppt/slideMasters/theme/theme1.xml" Id="R29e0df6f6329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f26031bb4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ee767ef143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09f8bae63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2335e51d846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80c0ed974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a18577fc4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3eaf6422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a8b74e02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27 199 761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106 860 793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106 906 433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RINGVGEN VENTURES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Høgevold, Morgedalsvegen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993 459 747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 INVEST AS</a:t>
            </a:r>
          </a:p>
        </p:txBody>
      </p:sp>
    </p:spTree>
  </p:cSld>
  <p:clrMapOvr>
    <a:masterClrMapping xmlns:a="http://schemas.openxmlformats.org/drawingml/2006/main"/>
  </p:clrMapOvr>
</p:sld>
</file>