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4206f0eeab44a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ddb18a0f249465a"/>
  </p:sldMasterIdLst>
  <p:sldIdLst>
    <p:sldId xmlns:r="http://schemas.openxmlformats.org/officeDocument/2006/relationships" id="256" r:id="R3397edc065f94174"/>
    <p:sldId xmlns:r="http://schemas.openxmlformats.org/officeDocument/2006/relationships" id="257" r:id="R7b367367e74b48bb"/>
    <p:sldId xmlns:r="http://schemas.openxmlformats.org/officeDocument/2006/relationships" id="258" r:id="R8678acebfdbe46e4"/>
    <p:sldId xmlns:r="http://schemas.openxmlformats.org/officeDocument/2006/relationships" id="259" r:id="R23b70087f1fb4997"/>
    <p:sldId xmlns:r="http://schemas.openxmlformats.org/officeDocument/2006/relationships" id="260" r:id="R6a036d8c11ec4eb2"/>
    <p:sldId xmlns:r="http://schemas.openxmlformats.org/officeDocument/2006/relationships" id="261" r:id="R6ecd748bf2f24999"/>
    <p:sldId xmlns:r="http://schemas.openxmlformats.org/officeDocument/2006/relationships" id="262" r:id="Rbc666b1dff6741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db18a0f249465a" /><Relationship Type="http://schemas.openxmlformats.org/officeDocument/2006/relationships/slide" Target="/ppt/slides/slide1.xml" Id="R3397edc065f94174" /><Relationship Type="http://schemas.openxmlformats.org/officeDocument/2006/relationships/slide" Target="/ppt/slides/slide2.xml" Id="R7b367367e74b48bb" /><Relationship Type="http://schemas.openxmlformats.org/officeDocument/2006/relationships/slide" Target="/ppt/slides/slide3.xml" Id="R8678acebfdbe46e4" /><Relationship Type="http://schemas.openxmlformats.org/officeDocument/2006/relationships/slide" Target="/ppt/slides/slide4.xml" Id="R23b70087f1fb4997" /><Relationship Type="http://schemas.openxmlformats.org/officeDocument/2006/relationships/slide" Target="/ppt/slides/slide5.xml" Id="R6a036d8c11ec4eb2" /><Relationship Type="http://schemas.openxmlformats.org/officeDocument/2006/relationships/slide" Target="/ppt/slides/slide6.xml" Id="R6ecd748bf2f24999" /><Relationship Type="http://schemas.openxmlformats.org/officeDocument/2006/relationships/slide" Target="/ppt/slides/slide7.xml" Id="Rbc666b1dff6741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8b9d0dd49a404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7cd818a8fe469d" /><Relationship Type="http://schemas.openxmlformats.org/officeDocument/2006/relationships/theme" Target="/ppt/slideMasters/theme/theme1.xml" Id="Re4b60d70fdbd4f6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e7cd818a8fe469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af661ab717484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51d4cc0e44412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b3bb43ef00464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63ac05c021410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a07ad1cbc9447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b53c750ea9426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46c3a499e34f2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ASKARI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ASKARI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ASKARI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ASKARI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ASKARI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ASKARI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−312 615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1 538 235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9 911 640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10 413 358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ASKARI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HARDI ASKARI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ASKARI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Postkasse 135, Prinsens gate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993 467 340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ASKARI INVEST AS</a:t>
            </a:r>
          </a:p>
        </p:txBody>
      </p:sp>
    </p:spTree>
  </p:cSld>
  <p:clrMapOvr>
    <a:masterClrMapping xmlns:a="http://schemas.openxmlformats.org/drawingml/2006/main"/>
  </p:clrMapOvr>
</p:sld>
</file>