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1779f0e9f0843e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bca552bf9224158"/>
  </p:sldMasterIdLst>
  <p:sldIdLst>
    <p:sldId xmlns:r="http://schemas.openxmlformats.org/officeDocument/2006/relationships" id="256" r:id="R4fea0079cf534a1a"/>
    <p:sldId xmlns:r="http://schemas.openxmlformats.org/officeDocument/2006/relationships" id="257" r:id="Rf835d60dc1604216"/>
    <p:sldId xmlns:r="http://schemas.openxmlformats.org/officeDocument/2006/relationships" id="258" r:id="Rc124d7b01be64fba"/>
    <p:sldId xmlns:r="http://schemas.openxmlformats.org/officeDocument/2006/relationships" id="259" r:id="R6f5f26dde0c0442a"/>
    <p:sldId xmlns:r="http://schemas.openxmlformats.org/officeDocument/2006/relationships" id="260" r:id="R0014343d033649fe"/>
    <p:sldId xmlns:r="http://schemas.openxmlformats.org/officeDocument/2006/relationships" id="261" r:id="R707016a1c8a240f7"/>
    <p:sldId xmlns:r="http://schemas.openxmlformats.org/officeDocument/2006/relationships" id="262" r:id="Rd41736f6118447f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bca552bf9224158" /><Relationship Type="http://schemas.openxmlformats.org/officeDocument/2006/relationships/slide" Target="/ppt/slides/slide1.xml" Id="R4fea0079cf534a1a" /><Relationship Type="http://schemas.openxmlformats.org/officeDocument/2006/relationships/slide" Target="/ppt/slides/slide2.xml" Id="Rf835d60dc1604216" /><Relationship Type="http://schemas.openxmlformats.org/officeDocument/2006/relationships/slide" Target="/ppt/slides/slide3.xml" Id="Rc124d7b01be64fba" /><Relationship Type="http://schemas.openxmlformats.org/officeDocument/2006/relationships/slide" Target="/ppt/slides/slide4.xml" Id="R6f5f26dde0c0442a" /><Relationship Type="http://schemas.openxmlformats.org/officeDocument/2006/relationships/slide" Target="/ppt/slides/slide5.xml" Id="R0014343d033649fe" /><Relationship Type="http://schemas.openxmlformats.org/officeDocument/2006/relationships/slide" Target="/ppt/slides/slide6.xml" Id="R707016a1c8a240f7" /><Relationship Type="http://schemas.openxmlformats.org/officeDocument/2006/relationships/slide" Target="/ppt/slides/slide7.xml" Id="Rd41736f6118447f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4d0585ffc8447b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e615e37d1a24d4f" /><Relationship Type="http://schemas.openxmlformats.org/officeDocument/2006/relationships/theme" Target="/ppt/slideMasters/theme/theme1.xml" Id="R9d7fa5c9f63e459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e615e37d1a24d4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7e1c9c23bfb4c0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bc9a24991fc4a3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d83a37d434441d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967279aef42428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e73840640994c6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d7ed7030902431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c7eee90c03340d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CORPO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CORPO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CORPO AS ble etablert [år] og holder til i Tromsø.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CORPO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CORPO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CORPO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21 055 033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4 213 192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226 496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58 344 301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99 650 562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CORPO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INGE FALCK OLSEN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CORPO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Håkon den gamles gate 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9008 Tromsø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77 66 20 90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inge@corpo.no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993 468 665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CORPO AS</a:t>
            </a:r>
          </a:p>
        </p:txBody>
      </p:sp>
    </p:spTree>
  </p:cSld>
  <p:clrMapOvr>
    <a:masterClrMapping xmlns:a="http://schemas.openxmlformats.org/drawingml/2006/main"/>
  </p:clrMapOvr>
</p:sld>
</file>