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6f432894b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1ec19fcf2a4927"/>
  </p:sldMasterIdLst>
  <p:sldIdLst>
    <p:sldId xmlns:r="http://schemas.openxmlformats.org/officeDocument/2006/relationships" id="256" r:id="R897c09c59a334f57"/>
    <p:sldId xmlns:r="http://schemas.openxmlformats.org/officeDocument/2006/relationships" id="257" r:id="Re7b60ea472c54820"/>
    <p:sldId xmlns:r="http://schemas.openxmlformats.org/officeDocument/2006/relationships" id="258" r:id="R90e8084d86cd4a08"/>
    <p:sldId xmlns:r="http://schemas.openxmlformats.org/officeDocument/2006/relationships" id="259" r:id="R24e166edd6a14117"/>
    <p:sldId xmlns:r="http://schemas.openxmlformats.org/officeDocument/2006/relationships" id="260" r:id="R7f07b6f3ac3b419c"/>
    <p:sldId xmlns:r="http://schemas.openxmlformats.org/officeDocument/2006/relationships" id="261" r:id="Ra555adc1435e44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ec19fcf2a4927" /><Relationship Type="http://schemas.openxmlformats.org/officeDocument/2006/relationships/slide" Target="/ppt/slides/slide1.xml" Id="R897c09c59a334f57" /><Relationship Type="http://schemas.openxmlformats.org/officeDocument/2006/relationships/slide" Target="/ppt/slides/slide2.xml" Id="Re7b60ea472c54820" /><Relationship Type="http://schemas.openxmlformats.org/officeDocument/2006/relationships/slide" Target="/ppt/slides/slide3.xml" Id="R90e8084d86cd4a08" /><Relationship Type="http://schemas.openxmlformats.org/officeDocument/2006/relationships/slide" Target="/ppt/slides/slide4.xml" Id="R24e166edd6a14117" /><Relationship Type="http://schemas.openxmlformats.org/officeDocument/2006/relationships/slide" Target="/ppt/slides/slide5.xml" Id="R7f07b6f3ac3b419c" /><Relationship Type="http://schemas.openxmlformats.org/officeDocument/2006/relationships/slide" Target="/ppt/slides/slide6.xml" Id="Ra555adc1435e44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e48216b1649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3df2114ac45ef" /><Relationship Type="http://schemas.openxmlformats.org/officeDocument/2006/relationships/theme" Target="/ppt/slideMasters/theme/theme1.xml" Id="R90f4def1ca3e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93df2114ac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c46d8f9734c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37013ba074e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50ac81a0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055dd696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866dc5efb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a9cff4c8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FETT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Slettestølen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5136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irene@fettokonomi.no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www.fettokonomi.no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993 468 983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