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39c7613f5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54355a84849a6"/>
  </p:sldMasterIdLst>
  <p:sldIdLst>
    <p:sldId xmlns:r="http://schemas.openxmlformats.org/officeDocument/2006/relationships" id="256" r:id="R30d0ebe982324809"/>
    <p:sldId xmlns:r="http://schemas.openxmlformats.org/officeDocument/2006/relationships" id="257" r:id="R32bd44e01e134ffa"/>
    <p:sldId xmlns:r="http://schemas.openxmlformats.org/officeDocument/2006/relationships" id="258" r:id="Rcd0892ba7b90421b"/>
    <p:sldId xmlns:r="http://schemas.openxmlformats.org/officeDocument/2006/relationships" id="259" r:id="Rf9bc371690324210"/>
    <p:sldId xmlns:r="http://schemas.openxmlformats.org/officeDocument/2006/relationships" id="260" r:id="R575a15449a1e4070"/>
    <p:sldId xmlns:r="http://schemas.openxmlformats.org/officeDocument/2006/relationships" id="261" r:id="R7e5fa9e1b9c2486d"/>
    <p:sldId xmlns:r="http://schemas.openxmlformats.org/officeDocument/2006/relationships" id="262" r:id="R1871159af05f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54355a84849a6" /><Relationship Type="http://schemas.openxmlformats.org/officeDocument/2006/relationships/slide" Target="/ppt/slides/slide1.xml" Id="R30d0ebe982324809" /><Relationship Type="http://schemas.openxmlformats.org/officeDocument/2006/relationships/slide" Target="/ppt/slides/slide2.xml" Id="R32bd44e01e134ffa" /><Relationship Type="http://schemas.openxmlformats.org/officeDocument/2006/relationships/slide" Target="/ppt/slides/slide3.xml" Id="Rcd0892ba7b90421b" /><Relationship Type="http://schemas.openxmlformats.org/officeDocument/2006/relationships/slide" Target="/ppt/slides/slide4.xml" Id="Rf9bc371690324210" /><Relationship Type="http://schemas.openxmlformats.org/officeDocument/2006/relationships/slide" Target="/ppt/slides/slide5.xml" Id="R575a15449a1e4070" /><Relationship Type="http://schemas.openxmlformats.org/officeDocument/2006/relationships/slide" Target="/ppt/slides/slide6.xml" Id="R7e5fa9e1b9c2486d" /><Relationship Type="http://schemas.openxmlformats.org/officeDocument/2006/relationships/slide" Target="/ppt/slides/slide7.xml" Id="R1871159af05f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341f42018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d9058ee2a4950" /><Relationship Type="http://schemas.openxmlformats.org/officeDocument/2006/relationships/theme" Target="/ppt/slideMasters/theme/theme1.xml" Id="R849e76ec16c0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d9058ee2a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a2ca9536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245b1ed5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913b7b2d2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b52b02c6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075abe73e42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d97b9ccb34f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cdec5855a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FETT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ØKONOMI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IRENE SUNNIVA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Slettestølen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