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05c49d667241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52db3852f14a5f"/>
  </p:sldMasterIdLst>
  <p:sldIdLst>
    <p:sldId xmlns:r="http://schemas.openxmlformats.org/officeDocument/2006/relationships" id="256" r:id="R0098c5ff53444d5c"/>
    <p:sldId xmlns:r="http://schemas.openxmlformats.org/officeDocument/2006/relationships" id="257" r:id="R37961c3990684ef3"/>
    <p:sldId xmlns:r="http://schemas.openxmlformats.org/officeDocument/2006/relationships" id="258" r:id="R4fd8b315371c4171"/>
    <p:sldId xmlns:r="http://schemas.openxmlformats.org/officeDocument/2006/relationships" id="259" r:id="R4d557da0a9ca4109"/>
    <p:sldId xmlns:r="http://schemas.openxmlformats.org/officeDocument/2006/relationships" id="260" r:id="Rc4b473fa10424e3b"/>
    <p:sldId xmlns:r="http://schemas.openxmlformats.org/officeDocument/2006/relationships" id="261" r:id="Re8a2c4fd381b470a"/>
    <p:sldId xmlns:r="http://schemas.openxmlformats.org/officeDocument/2006/relationships" id="262" r:id="R653d3478c4c2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2db3852f14a5f" /><Relationship Type="http://schemas.openxmlformats.org/officeDocument/2006/relationships/slide" Target="/ppt/slides/slide1.xml" Id="R0098c5ff53444d5c" /><Relationship Type="http://schemas.openxmlformats.org/officeDocument/2006/relationships/slide" Target="/ppt/slides/slide2.xml" Id="R37961c3990684ef3" /><Relationship Type="http://schemas.openxmlformats.org/officeDocument/2006/relationships/slide" Target="/ppt/slides/slide3.xml" Id="R4fd8b315371c4171" /><Relationship Type="http://schemas.openxmlformats.org/officeDocument/2006/relationships/slide" Target="/ppt/slides/slide4.xml" Id="R4d557da0a9ca4109" /><Relationship Type="http://schemas.openxmlformats.org/officeDocument/2006/relationships/slide" Target="/ppt/slides/slide5.xml" Id="Rc4b473fa10424e3b" /><Relationship Type="http://schemas.openxmlformats.org/officeDocument/2006/relationships/slide" Target="/ppt/slides/slide6.xml" Id="Re8a2c4fd381b470a" /><Relationship Type="http://schemas.openxmlformats.org/officeDocument/2006/relationships/slide" Target="/ppt/slides/slide7.xml" Id="R653d3478c4c2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42b5bbfae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3133fc60c4332" /><Relationship Type="http://schemas.openxmlformats.org/officeDocument/2006/relationships/theme" Target="/ppt/slideMasters/theme/theme1.xml" Id="R36ec3c3841084f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3133fc60c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b53f721254d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8dc4b28224b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a7ad6603a45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92b87c21845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cec7a6a754b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ae8226ba644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80f4ea096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HØYSKOLEN FOR LEDELSE OG TEOLOGI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HØYSKOLEN FOR LEDELSE OG TEOLOGI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HØYSKOLEN FOR LEDELSE OG TEOLOGI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HØYSKOLEN FOR LEDELSE OG TEOLOGI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HØYSKOLEN FOR LEDELSE OG TEOLOGI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HØYSKOLEN FOR LEDELSE OG TEOLOGI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27 190 138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310 115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3 026 359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8 835 379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HØYSKOLEN FOR LEDELSE OG TEOLOGI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BAPTISTENES EIENDOMSDRIFT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MENIGHETEN I FILADELFIA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HØYSKOLEN FOR LEDELSE OG TEOLOGI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Michelets vei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35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993 470 708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HØYSKOLEN FOR LEDELSE OG TEOLOGI AS</a:t>
            </a:r>
          </a:p>
        </p:txBody>
      </p:sp>
    </p:spTree>
  </p:cSld>
  <p:clrMapOvr>
    <a:masterClrMapping xmlns:a="http://schemas.openxmlformats.org/drawingml/2006/main"/>
  </p:clrMapOvr>
</p:sld>
</file>