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6806e7479c4b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eefe8f91cc4823"/>
  </p:sldMasterIdLst>
  <p:sldIdLst>
    <p:sldId xmlns:r="http://schemas.openxmlformats.org/officeDocument/2006/relationships" id="256" r:id="R3ccb9b094f934be5"/>
    <p:sldId xmlns:r="http://schemas.openxmlformats.org/officeDocument/2006/relationships" id="257" r:id="R14567c4d51f24a45"/>
    <p:sldId xmlns:r="http://schemas.openxmlformats.org/officeDocument/2006/relationships" id="258" r:id="R453f9059b35b4273"/>
    <p:sldId xmlns:r="http://schemas.openxmlformats.org/officeDocument/2006/relationships" id="259" r:id="Rbef2ee52ac79484c"/>
    <p:sldId xmlns:r="http://schemas.openxmlformats.org/officeDocument/2006/relationships" id="260" r:id="Rded5534e058b4602"/>
    <p:sldId xmlns:r="http://schemas.openxmlformats.org/officeDocument/2006/relationships" id="261" r:id="R841a72fdee4442e6"/>
    <p:sldId xmlns:r="http://schemas.openxmlformats.org/officeDocument/2006/relationships" id="262" r:id="R1408bb5025e941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efe8f91cc4823" /><Relationship Type="http://schemas.openxmlformats.org/officeDocument/2006/relationships/slide" Target="/ppt/slides/slide1.xml" Id="R3ccb9b094f934be5" /><Relationship Type="http://schemas.openxmlformats.org/officeDocument/2006/relationships/slide" Target="/ppt/slides/slide2.xml" Id="R14567c4d51f24a45" /><Relationship Type="http://schemas.openxmlformats.org/officeDocument/2006/relationships/slide" Target="/ppt/slides/slide3.xml" Id="R453f9059b35b4273" /><Relationship Type="http://schemas.openxmlformats.org/officeDocument/2006/relationships/slide" Target="/ppt/slides/slide4.xml" Id="Rbef2ee52ac79484c" /><Relationship Type="http://schemas.openxmlformats.org/officeDocument/2006/relationships/slide" Target="/ppt/slides/slide5.xml" Id="Rded5534e058b4602" /><Relationship Type="http://schemas.openxmlformats.org/officeDocument/2006/relationships/slide" Target="/ppt/slides/slide6.xml" Id="R841a72fdee4442e6" /><Relationship Type="http://schemas.openxmlformats.org/officeDocument/2006/relationships/slide" Target="/ppt/slides/slide7.xml" Id="R1408bb5025e941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4d487728664e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226ffdfa4470d" /><Relationship Type="http://schemas.openxmlformats.org/officeDocument/2006/relationships/theme" Target="/ppt/slideMasters/theme/theme1.xml" Id="Ra5fd9dd0a7ec47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a226ffdfa447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ad67a9c8b42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789609e554f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c1b56ba384f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32dc5a7d34e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68aeee40042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b9ec729dd4c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c66b3f28d49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HAUCO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13 993 932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53 929 439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62 812 059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ALEXANDER 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993 471 941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HAUCO INVEST AS</a:t>
            </a:r>
          </a:p>
        </p:txBody>
      </p:sp>
    </p:spTree>
  </p:cSld>
  <p:clrMapOvr>
    <a:masterClrMapping xmlns:a="http://schemas.openxmlformats.org/drawingml/2006/main"/>
  </p:clrMapOvr>
</p:sld>
</file>