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ce43d53f7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636b560874684"/>
  </p:sldMasterIdLst>
  <p:sldIdLst>
    <p:sldId xmlns:r="http://schemas.openxmlformats.org/officeDocument/2006/relationships" id="256" r:id="R047bae36954f4ab1"/>
    <p:sldId xmlns:r="http://schemas.openxmlformats.org/officeDocument/2006/relationships" id="257" r:id="R1d591a592b1f4152"/>
    <p:sldId xmlns:r="http://schemas.openxmlformats.org/officeDocument/2006/relationships" id="258" r:id="Rc214fa297f764a16"/>
    <p:sldId xmlns:r="http://schemas.openxmlformats.org/officeDocument/2006/relationships" id="259" r:id="R49f37025cade4f00"/>
    <p:sldId xmlns:r="http://schemas.openxmlformats.org/officeDocument/2006/relationships" id="260" r:id="R7547998e2d3148a8"/>
    <p:sldId xmlns:r="http://schemas.openxmlformats.org/officeDocument/2006/relationships" id="261" r:id="Ra297e0d79feb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636b560874684" /><Relationship Type="http://schemas.openxmlformats.org/officeDocument/2006/relationships/slide" Target="/ppt/slides/slide1.xml" Id="R047bae36954f4ab1" /><Relationship Type="http://schemas.openxmlformats.org/officeDocument/2006/relationships/slide" Target="/ppt/slides/slide2.xml" Id="R1d591a592b1f4152" /><Relationship Type="http://schemas.openxmlformats.org/officeDocument/2006/relationships/slide" Target="/ppt/slides/slide3.xml" Id="Rc214fa297f764a16" /><Relationship Type="http://schemas.openxmlformats.org/officeDocument/2006/relationships/slide" Target="/ppt/slides/slide4.xml" Id="R49f37025cade4f00" /><Relationship Type="http://schemas.openxmlformats.org/officeDocument/2006/relationships/slide" Target="/ppt/slides/slide5.xml" Id="R7547998e2d3148a8" /><Relationship Type="http://schemas.openxmlformats.org/officeDocument/2006/relationships/slide" Target="/ppt/slides/slide6.xml" Id="Ra297e0d79feb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30ef0ad9d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bda30082b436b" /><Relationship Type="http://schemas.openxmlformats.org/officeDocument/2006/relationships/theme" Target="/ppt/slideMasters/theme/theme1.xml" Id="R07e39b0bc8d2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bda30082b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f0911123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ff8aefc43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c835169f8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08aa7dca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65c1062df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9a3571d8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JUUL-VADEM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