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b14683c914d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58c4dd94d34296"/>
  </p:sldMasterIdLst>
  <p:sldIdLst>
    <p:sldId xmlns:r="http://schemas.openxmlformats.org/officeDocument/2006/relationships" id="256" r:id="Rf3dedd1609c34457"/>
    <p:sldId xmlns:r="http://schemas.openxmlformats.org/officeDocument/2006/relationships" id="257" r:id="Rb58d269df3174c2b"/>
    <p:sldId xmlns:r="http://schemas.openxmlformats.org/officeDocument/2006/relationships" id="258" r:id="R09e1fbfbbc9d456b"/>
    <p:sldId xmlns:r="http://schemas.openxmlformats.org/officeDocument/2006/relationships" id="259" r:id="R4195040b58714b43"/>
    <p:sldId xmlns:r="http://schemas.openxmlformats.org/officeDocument/2006/relationships" id="260" r:id="R68e8664ce40f4385"/>
    <p:sldId xmlns:r="http://schemas.openxmlformats.org/officeDocument/2006/relationships" id="261" r:id="Redfe075a63b04b5c"/>
    <p:sldId xmlns:r="http://schemas.openxmlformats.org/officeDocument/2006/relationships" id="262" r:id="R23960156f5ee4b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8c4dd94d34296" /><Relationship Type="http://schemas.openxmlformats.org/officeDocument/2006/relationships/slide" Target="/ppt/slides/slide1.xml" Id="Rf3dedd1609c34457" /><Relationship Type="http://schemas.openxmlformats.org/officeDocument/2006/relationships/slide" Target="/ppt/slides/slide2.xml" Id="Rb58d269df3174c2b" /><Relationship Type="http://schemas.openxmlformats.org/officeDocument/2006/relationships/slide" Target="/ppt/slides/slide3.xml" Id="R09e1fbfbbc9d456b" /><Relationship Type="http://schemas.openxmlformats.org/officeDocument/2006/relationships/slide" Target="/ppt/slides/slide4.xml" Id="R4195040b58714b43" /><Relationship Type="http://schemas.openxmlformats.org/officeDocument/2006/relationships/slide" Target="/ppt/slides/slide5.xml" Id="R68e8664ce40f4385" /><Relationship Type="http://schemas.openxmlformats.org/officeDocument/2006/relationships/slide" Target="/ppt/slides/slide6.xml" Id="Redfe075a63b04b5c" /><Relationship Type="http://schemas.openxmlformats.org/officeDocument/2006/relationships/slide" Target="/ppt/slides/slide7.xml" Id="R23960156f5ee4b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874224513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6f65927a549b6" /><Relationship Type="http://schemas.openxmlformats.org/officeDocument/2006/relationships/theme" Target="/ppt/slideMasters/theme/theme1.xml" Id="R4fa592d22f69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86f65927a549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b52be5d3147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3ae475de047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451deff93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fe77a41a343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6865a2c3f43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3ef13f7324f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bdf0c49a94c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JUUL-VADEM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HOLDING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−586 106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4 214 459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35 902 780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35 975 555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ANDERS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KRISTINE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3292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993 480 673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