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c0005c085241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266825a8464b4d"/>
  </p:sldMasterIdLst>
  <p:sldIdLst>
    <p:sldId xmlns:r="http://schemas.openxmlformats.org/officeDocument/2006/relationships" id="256" r:id="R6187d864e16e4f6a"/>
    <p:sldId xmlns:r="http://schemas.openxmlformats.org/officeDocument/2006/relationships" id="257" r:id="R0ade202f2ac8475b"/>
    <p:sldId xmlns:r="http://schemas.openxmlformats.org/officeDocument/2006/relationships" id="258" r:id="R74525edb347d40b5"/>
    <p:sldId xmlns:r="http://schemas.openxmlformats.org/officeDocument/2006/relationships" id="259" r:id="R8ad77c2296d74c7d"/>
    <p:sldId xmlns:r="http://schemas.openxmlformats.org/officeDocument/2006/relationships" id="260" r:id="Rf3c2f4e2c5814e6f"/>
    <p:sldId xmlns:r="http://schemas.openxmlformats.org/officeDocument/2006/relationships" id="261" r:id="R971659b3a6cd44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66825a8464b4d" /><Relationship Type="http://schemas.openxmlformats.org/officeDocument/2006/relationships/slide" Target="/ppt/slides/slide1.xml" Id="R6187d864e16e4f6a" /><Relationship Type="http://schemas.openxmlformats.org/officeDocument/2006/relationships/slide" Target="/ppt/slides/slide2.xml" Id="R0ade202f2ac8475b" /><Relationship Type="http://schemas.openxmlformats.org/officeDocument/2006/relationships/slide" Target="/ppt/slides/slide3.xml" Id="R74525edb347d40b5" /><Relationship Type="http://schemas.openxmlformats.org/officeDocument/2006/relationships/slide" Target="/ppt/slides/slide4.xml" Id="R8ad77c2296d74c7d" /><Relationship Type="http://schemas.openxmlformats.org/officeDocument/2006/relationships/slide" Target="/ppt/slides/slide5.xml" Id="Rf3c2f4e2c5814e6f" /><Relationship Type="http://schemas.openxmlformats.org/officeDocument/2006/relationships/slide" Target="/ppt/slides/slide6.xml" Id="R971659b3a6cd44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c76efeb15945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0ebb17af8498b" /><Relationship Type="http://schemas.openxmlformats.org/officeDocument/2006/relationships/theme" Target="/ppt/slideMasters/theme/theme1.xml" Id="R214cdc75bd8b45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60ebb17af849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43c38f1b04f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b6532db2242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062077ae640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1e1a0f81640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845887d4241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34ce42d2f43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B&amp;N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Tjørsvågveien 28D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4404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karin@brulirevisjon.no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993 481 769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B&amp;N INVEST AS</a:t>
            </a:r>
          </a:p>
        </p:txBody>
      </p:sp>
    </p:spTree>
  </p:cSld>
  <p:clrMapOvr>
    <a:masterClrMapping xmlns:a="http://schemas.openxmlformats.org/drawingml/2006/main"/>
  </p:clrMapOvr>
</p:sld>
</file>