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61bf10824249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6cf15551a5487e"/>
  </p:sldMasterIdLst>
  <p:sldIdLst>
    <p:sldId xmlns:r="http://schemas.openxmlformats.org/officeDocument/2006/relationships" id="256" r:id="R3a74d701ab93404e"/>
    <p:sldId xmlns:r="http://schemas.openxmlformats.org/officeDocument/2006/relationships" id="257" r:id="Rd30464f6194d45bc"/>
    <p:sldId xmlns:r="http://schemas.openxmlformats.org/officeDocument/2006/relationships" id="258" r:id="R1ccced9ee5f64b38"/>
    <p:sldId xmlns:r="http://schemas.openxmlformats.org/officeDocument/2006/relationships" id="259" r:id="Re7a7c0e5841a48ce"/>
    <p:sldId xmlns:r="http://schemas.openxmlformats.org/officeDocument/2006/relationships" id="260" r:id="Ra739e6a7e15b4032"/>
    <p:sldId xmlns:r="http://schemas.openxmlformats.org/officeDocument/2006/relationships" id="261" r:id="R98192d1ec27e4351"/>
    <p:sldId xmlns:r="http://schemas.openxmlformats.org/officeDocument/2006/relationships" id="262" r:id="Rca273d6626e049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6cf15551a5487e" /><Relationship Type="http://schemas.openxmlformats.org/officeDocument/2006/relationships/slide" Target="/ppt/slides/slide1.xml" Id="R3a74d701ab93404e" /><Relationship Type="http://schemas.openxmlformats.org/officeDocument/2006/relationships/slide" Target="/ppt/slides/slide2.xml" Id="Rd30464f6194d45bc" /><Relationship Type="http://schemas.openxmlformats.org/officeDocument/2006/relationships/slide" Target="/ppt/slides/slide3.xml" Id="R1ccced9ee5f64b38" /><Relationship Type="http://schemas.openxmlformats.org/officeDocument/2006/relationships/slide" Target="/ppt/slides/slide4.xml" Id="Re7a7c0e5841a48ce" /><Relationship Type="http://schemas.openxmlformats.org/officeDocument/2006/relationships/slide" Target="/ppt/slides/slide5.xml" Id="Ra739e6a7e15b4032" /><Relationship Type="http://schemas.openxmlformats.org/officeDocument/2006/relationships/slide" Target="/ppt/slides/slide6.xml" Id="R98192d1ec27e4351" /><Relationship Type="http://schemas.openxmlformats.org/officeDocument/2006/relationships/slide" Target="/ppt/slides/slide7.xml" Id="Rca273d6626e049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0a4d4397734d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f8bb9f86a4ee8" /><Relationship Type="http://schemas.openxmlformats.org/officeDocument/2006/relationships/theme" Target="/ppt/slideMasters/theme/theme1.xml" Id="R7186aba1706f4c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2f8bb9f86a4e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b866319584e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18074dc924e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3a040e44a4a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990301f7342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066ac5ba34f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9e6bd71dd42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b9a266a6a49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B&amp;N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B&amp;N INVEST AS ble etablert [år] og holder til i Flekkefjord.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580 520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2 703 261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2 953 261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BRULI KARIN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BRULI CAMILLA NYGAARD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HANNE BRULI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Tjørsvågveien 28D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4404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karin@brulirevisjon.no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993 481 769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B&amp;N INVEST AS</a:t>
            </a:r>
          </a:p>
        </p:txBody>
      </p:sp>
    </p:spTree>
  </p:cSld>
  <p:clrMapOvr>
    <a:masterClrMapping xmlns:a="http://schemas.openxmlformats.org/drawingml/2006/main"/>
  </p:clrMapOvr>
</p:sld>
</file>