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457c0d064549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e3e5cb683d4a73"/>
  </p:sldMasterIdLst>
  <p:sldIdLst>
    <p:sldId xmlns:r="http://schemas.openxmlformats.org/officeDocument/2006/relationships" id="256" r:id="Rd1d163ebe95b4404"/>
    <p:sldId xmlns:r="http://schemas.openxmlformats.org/officeDocument/2006/relationships" id="257" r:id="R518266b64e4e4ebf"/>
    <p:sldId xmlns:r="http://schemas.openxmlformats.org/officeDocument/2006/relationships" id="258" r:id="Rb11e643c867c4953"/>
    <p:sldId xmlns:r="http://schemas.openxmlformats.org/officeDocument/2006/relationships" id="259" r:id="R01ebc34c6b4d4b90"/>
    <p:sldId xmlns:r="http://schemas.openxmlformats.org/officeDocument/2006/relationships" id="260" r:id="R986fe05a80db41fd"/>
    <p:sldId xmlns:r="http://schemas.openxmlformats.org/officeDocument/2006/relationships" id="261" r:id="R803e6f2a0fd440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e3e5cb683d4a73" /><Relationship Type="http://schemas.openxmlformats.org/officeDocument/2006/relationships/slide" Target="/ppt/slides/slide1.xml" Id="Rd1d163ebe95b4404" /><Relationship Type="http://schemas.openxmlformats.org/officeDocument/2006/relationships/slide" Target="/ppt/slides/slide2.xml" Id="R518266b64e4e4ebf" /><Relationship Type="http://schemas.openxmlformats.org/officeDocument/2006/relationships/slide" Target="/ppt/slides/slide3.xml" Id="Rb11e643c867c4953" /><Relationship Type="http://schemas.openxmlformats.org/officeDocument/2006/relationships/slide" Target="/ppt/slides/slide4.xml" Id="R01ebc34c6b4d4b90" /><Relationship Type="http://schemas.openxmlformats.org/officeDocument/2006/relationships/slide" Target="/ppt/slides/slide5.xml" Id="R986fe05a80db41fd" /><Relationship Type="http://schemas.openxmlformats.org/officeDocument/2006/relationships/slide" Target="/ppt/slides/slide6.xml" Id="R803e6f2a0fd440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10b0057ade47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43612036744b0" /><Relationship Type="http://schemas.openxmlformats.org/officeDocument/2006/relationships/theme" Target="/ppt/slideMasters/theme/theme1.xml" Id="R7bc81e315c074f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243612036744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d14a6e41441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1bbce18ce41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cee23ec904f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7ec4734eb4e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9c33b9b4d49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eba560a9342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EVJE SPORT OG FRILUFT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 SPORT OG FRILUFT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EVJE SPORT OG FRILUFT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 SPORT OG FRILUFT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 SPORT OG FRILUFT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 SPORT OG FRILUFT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 TONE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TERVI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 SPORT OG FRILUFT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993 484 539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 SPORT OG FRILUFT AS</a:t>
            </a:r>
          </a:p>
        </p:txBody>
      </p:sp>
    </p:spTree>
  </p:cSld>
  <p:clrMapOvr>
    <a:masterClrMapping xmlns:a="http://schemas.openxmlformats.org/drawingml/2006/main"/>
  </p:clrMapOvr>
</p:sld>
</file>